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4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5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3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8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8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8"/>
            <a:ext cx="8543925" cy="1052281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681040" y="2192868"/>
            <a:ext cx="8543925" cy="21251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b="1" dirty="0" smtClean="0">
              <a:solidFill>
                <a:srgbClr val="009999"/>
              </a:solidFill>
            </a:endParaRPr>
          </a:p>
          <a:p>
            <a:pPr marL="0" lvl="0" indent="0" algn="ctr">
              <a:buNone/>
            </a:pPr>
            <a:r>
              <a:rPr lang="fr-BE" sz="3600" b="1" dirty="0">
                <a:solidFill>
                  <a:srgbClr val="006666"/>
                </a:solidFill>
              </a:rPr>
              <a:t>Quelques défectuosités et dégradations </a:t>
            </a:r>
            <a:r>
              <a:rPr lang="fr-BE" sz="3600" b="1" dirty="0" smtClean="0">
                <a:solidFill>
                  <a:srgbClr val="006666"/>
                </a:solidFill>
              </a:rPr>
              <a:t>à mentionner dans le document reprenant l’état des </a:t>
            </a:r>
            <a:r>
              <a:rPr lang="fr-BE" sz="3600" b="1" dirty="0">
                <a:solidFill>
                  <a:srgbClr val="006666"/>
                </a:solidFill>
              </a:rPr>
              <a:t>lieux </a:t>
            </a:r>
            <a:endParaRPr lang="fr-BE" sz="2000" b="1" i="1" dirty="0">
              <a:solidFill>
                <a:srgbClr val="009999"/>
              </a:solidFill>
            </a:endParaRPr>
          </a:p>
          <a:p>
            <a:endParaRPr lang="fr-BE" sz="2000" b="1" i="1" dirty="0" smtClean="0">
              <a:solidFill>
                <a:srgbClr val="00999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" y="448560"/>
            <a:ext cx="843471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60090" y="508630"/>
            <a:ext cx="486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2" y="5632237"/>
            <a:ext cx="7638553" cy="8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357268" y="553759"/>
            <a:ext cx="750446" cy="68611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85892" y="4439434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n°12 des AOC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dirty="0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553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Peinture écaillée sur des portes 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4098" name="Picture 2" descr="C:\Users\Etienne\AppData\Local\Temp\door-3144570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32" y="1385711"/>
            <a:ext cx="7040033" cy="46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53068" y="6239933"/>
            <a:ext cx="6841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Photo de </a:t>
            </a:r>
            <a:r>
              <a:rPr lang="fr-BE" sz="800" dirty="0" err="1" smtClean="0"/>
              <a:t>Mabel</a:t>
            </a:r>
            <a:r>
              <a:rPr lang="fr-BE" sz="800" dirty="0" smtClean="0"/>
              <a:t> Amber</a:t>
            </a:r>
            <a:r>
              <a:rPr lang="fr-BE" sz="800" dirty="0"/>
              <a:t> : https://pixabay.com/fr/photos/porte-porte-de-garage-planche-3144570/ </a:t>
            </a:r>
          </a:p>
        </p:txBody>
      </p:sp>
    </p:spTree>
    <p:extLst>
      <p:ext uri="{BB962C8B-B14F-4D97-AF65-F5344CB8AC3E}">
        <p14:creationId xmlns:p14="http://schemas.microsoft.com/office/powerpoint/2010/main" val="38877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Murs ou plafonds écaillés ou fissurés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14297" y="4614339"/>
            <a:ext cx="450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800" dirty="0" smtClean="0"/>
              <a:t>Photo : https</a:t>
            </a:r>
            <a:r>
              <a:rPr lang="fr-BE" sz="800" dirty="0"/>
              <a:t>://pixnio.com/fr/textures-et-modeles/texture-en-beton/beton-texture-mur-fissure-blanc-mur-construction#</a:t>
            </a:r>
          </a:p>
        </p:txBody>
      </p:sp>
      <p:pic>
        <p:nvPicPr>
          <p:cNvPr id="3074" name="Picture 2" descr="D:\AOC - MODIFICATIONS 2020\AOC - Séquence 10 - Logement 1\Photos\Plafond écaillé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8" y="2889956"/>
            <a:ext cx="3973300" cy="33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tienne\AppData\Local\Temp\PIXNIO-1889597-2352x1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4" y="1506390"/>
            <a:ext cx="4509515" cy="30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Détecteur de fumée cassé</a:t>
            </a:r>
            <a:endParaRPr lang="fr-BE" b="1" dirty="0">
              <a:latin typeface="+mn-lt"/>
            </a:endParaRPr>
          </a:p>
        </p:txBody>
      </p:sp>
      <p:pic>
        <p:nvPicPr>
          <p:cNvPr id="4" name="Espace réservé du contenu 3" descr="D:\AOC - MODIFICATIONS 2020\AOC - Séquence 10 - Logement 1\Photos\Détecteur fissuré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7" y="1038954"/>
            <a:ext cx="8251972" cy="3383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914401" y="4524171"/>
            <a:ext cx="8331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Les détecteurs de fumée sauvent des vies car ils avertissent les locataires de l’existence d’un foyer d’incendie.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 En Wallonie, toutes </a:t>
            </a:r>
            <a:r>
              <a:rPr lang="fr-BE" dirty="0"/>
              <a:t>les habitations </a:t>
            </a:r>
            <a:r>
              <a:rPr lang="fr-BE" dirty="0" smtClean="0"/>
              <a:t>doivent </a:t>
            </a:r>
            <a:r>
              <a:rPr lang="fr-BE" dirty="0"/>
              <a:t>être équipées de détecteurs de fumée. </a:t>
            </a:r>
            <a:endParaRPr lang="fr-BE" dirty="0" smtClean="0"/>
          </a:p>
          <a:p>
            <a:pPr algn="just"/>
            <a:endParaRPr lang="fr-BE" sz="1400" dirty="0"/>
          </a:p>
          <a:p>
            <a:pPr algn="ctr"/>
            <a:r>
              <a:rPr lang="fr-BE" b="1" dirty="0" smtClean="0"/>
              <a:t>Le ou la propriétaire </a:t>
            </a:r>
            <a:r>
              <a:rPr lang="fr-BE" b="1" dirty="0"/>
              <a:t>d’un bien mis en </a:t>
            </a:r>
            <a:r>
              <a:rPr lang="fr-BE" b="1" dirty="0" smtClean="0"/>
              <a:t>location doit installer les détecteurs en bon état.</a:t>
            </a:r>
            <a:endParaRPr lang="fr-BE" dirty="0" smtClean="0"/>
          </a:p>
          <a:p>
            <a:pPr algn="just"/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55441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Taches d’humidité sur les murs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65" y="1456266"/>
            <a:ext cx="7990949" cy="4580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4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Mur avec une importante fissure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5" y="1430867"/>
            <a:ext cx="8052858" cy="462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Robinet qui goutte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67" y="1270000"/>
            <a:ext cx="7425266" cy="490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7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Fêlure sur un évier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1" y="1337733"/>
            <a:ext cx="7050838" cy="48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Parquet abimé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6" name="Espace réservé du contenu 5" descr="Que faire de ce parquet ?!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22401"/>
            <a:ext cx="6807200" cy="43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1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Vitre fendue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286315"/>
            <a:ext cx="7056571" cy="47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664629"/>
          </a:xfrm>
        </p:spPr>
        <p:txBody>
          <a:bodyPr/>
          <a:lstStyle/>
          <a:p>
            <a:pPr algn="ctr"/>
            <a:r>
              <a:rPr lang="fr-BE" b="1" dirty="0" smtClean="0">
                <a:latin typeface="+mn-lt"/>
              </a:rPr>
              <a:t>Peinture abimée</a:t>
            </a:r>
            <a:endParaRPr lang="fr-BE" b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3365" y="4715939"/>
            <a:ext cx="83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20" y="1561315"/>
            <a:ext cx="7000014" cy="468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13060</TotalTime>
  <Words>134</Words>
  <Application>Microsoft Office PowerPoint</Application>
  <PresentationFormat>Format A4 (210 x 297 mm)</PresentationFormat>
  <Paragraphs>23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Détecteur de fumée cassé</vt:lpstr>
      <vt:lpstr>Taches d’humidité sur les murs</vt:lpstr>
      <vt:lpstr>Mur avec une importante fissure</vt:lpstr>
      <vt:lpstr>Robinet qui goutte</vt:lpstr>
      <vt:lpstr>Fêlure sur un évier</vt:lpstr>
      <vt:lpstr>Parquet abimé</vt:lpstr>
      <vt:lpstr>Vitre fendue</vt:lpstr>
      <vt:lpstr>Peinture abimée</vt:lpstr>
      <vt:lpstr>Peinture écaillée sur des portes </vt:lpstr>
      <vt:lpstr>Murs ou plafonds écaillés ou fissurés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Discri2019</dc:creator>
  <cp:lastModifiedBy>Discri2019</cp:lastModifiedBy>
  <cp:revision>66</cp:revision>
  <dcterms:created xsi:type="dcterms:W3CDTF">2019-10-10T07:48:07Z</dcterms:created>
  <dcterms:modified xsi:type="dcterms:W3CDTF">2020-10-23T10:37:36Z</dcterms:modified>
</cp:coreProperties>
</file>