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7" r:id="rId2"/>
    <p:sldId id="257" r:id="rId3"/>
    <p:sldId id="286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4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EE7AC-A868-4A98-97F5-35B7F7871C52}" type="datetimeFigureOut">
              <a:rPr lang="fr-FR" smtClean="0"/>
              <a:pPr/>
              <a:t>23/10/2020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874D5-7A52-499E-96B8-88E9DD6C1A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83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874D5-7A52-499E-96B8-88E9DD6C1A8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89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874D5-7A52-499E-96B8-88E9DD6C1A8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94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98-E1EB-4E08-B06E-CCF248C0F72E}" type="datetimeFigureOut">
              <a:rPr lang="fr-FR" smtClean="0"/>
              <a:pPr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759-681D-4BC8-BA76-B228A7D0C0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98-E1EB-4E08-B06E-CCF248C0F72E}" type="datetimeFigureOut">
              <a:rPr lang="fr-FR" smtClean="0"/>
              <a:pPr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759-681D-4BC8-BA76-B228A7D0C0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98-E1EB-4E08-B06E-CCF248C0F72E}" type="datetimeFigureOut">
              <a:rPr lang="fr-FR" smtClean="0"/>
              <a:pPr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759-681D-4BC8-BA76-B228A7D0C0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98-E1EB-4E08-B06E-CCF248C0F72E}" type="datetimeFigureOut">
              <a:rPr lang="fr-FR" smtClean="0"/>
              <a:pPr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759-681D-4BC8-BA76-B228A7D0C0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98-E1EB-4E08-B06E-CCF248C0F72E}" type="datetimeFigureOut">
              <a:rPr lang="fr-FR" smtClean="0"/>
              <a:pPr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759-681D-4BC8-BA76-B228A7D0C0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98-E1EB-4E08-B06E-CCF248C0F72E}" type="datetimeFigureOut">
              <a:rPr lang="fr-FR" smtClean="0"/>
              <a:pPr/>
              <a:t>23/10/2020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759-681D-4BC8-BA76-B228A7D0C0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98-E1EB-4E08-B06E-CCF248C0F72E}" type="datetimeFigureOut">
              <a:rPr lang="fr-FR" smtClean="0"/>
              <a:pPr/>
              <a:t>23/10/2020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759-681D-4BC8-BA76-B228A7D0C0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98-E1EB-4E08-B06E-CCF248C0F72E}" type="datetimeFigureOut">
              <a:rPr lang="fr-FR" smtClean="0"/>
              <a:pPr/>
              <a:t>23/10/2020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759-681D-4BC8-BA76-B228A7D0C0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98-E1EB-4E08-B06E-CCF248C0F72E}" type="datetimeFigureOut">
              <a:rPr lang="fr-FR" smtClean="0"/>
              <a:pPr/>
              <a:t>23/10/2020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759-681D-4BC8-BA76-B228A7D0C0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98-E1EB-4E08-B06E-CCF248C0F72E}" type="datetimeFigureOut">
              <a:rPr lang="fr-FR" smtClean="0"/>
              <a:pPr/>
              <a:t>23/10/2020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759-681D-4BC8-BA76-B228A7D0C0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98-E1EB-4E08-B06E-CCF248C0F72E}" type="datetimeFigureOut">
              <a:rPr lang="fr-FR" smtClean="0"/>
              <a:pPr/>
              <a:t>23/10/2020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759-681D-4BC8-BA76-B228A7D0C0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24A98-E1EB-4E08-B06E-CCF248C0F72E}" type="datetimeFigureOut">
              <a:rPr lang="fr-FR" smtClean="0"/>
              <a:pPr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6759-681D-4BC8-BA76-B228A7D0C0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2544" y="2348880"/>
            <a:ext cx="7862208" cy="1008112"/>
          </a:xfrm>
        </p:spPr>
        <p:txBody>
          <a:bodyPr>
            <a:normAutofit fontScale="90000"/>
          </a:bodyPr>
          <a:lstStyle/>
          <a:p>
            <a:pPr lvl="0"/>
            <a:r>
              <a:rPr lang="fr-BE" sz="4000" b="1" dirty="0" smtClean="0">
                <a:solidFill>
                  <a:srgbClr val="006666"/>
                </a:solidFill>
                <a:latin typeface="+mn-lt"/>
              </a:rPr>
              <a:t/>
            </a:r>
            <a:br>
              <a:rPr lang="fr-BE" sz="4000" b="1" dirty="0" smtClean="0">
                <a:solidFill>
                  <a:srgbClr val="006666"/>
                </a:solidFill>
                <a:latin typeface="+mn-lt"/>
              </a:rPr>
            </a:br>
            <a:r>
              <a:rPr lang="fr-BE" sz="4000" b="1" dirty="0" smtClean="0">
                <a:solidFill>
                  <a:srgbClr val="006666"/>
                </a:solidFill>
                <a:latin typeface="+mn-lt"/>
              </a:rPr>
              <a:t/>
            </a:r>
            <a:br>
              <a:rPr lang="fr-BE" sz="4000" b="1" dirty="0" smtClean="0">
                <a:solidFill>
                  <a:srgbClr val="006666"/>
                </a:solidFill>
                <a:latin typeface="+mn-lt"/>
              </a:rPr>
            </a:br>
            <a:r>
              <a:rPr lang="fr-BE" sz="3600" b="1" dirty="0" smtClean="0">
                <a:solidFill>
                  <a:srgbClr val="006666"/>
                </a:solidFill>
                <a:latin typeface="+mn-lt"/>
              </a:rPr>
              <a:t>Les </a:t>
            </a:r>
            <a:r>
              <a:rPr lang="fr-BE" sz="3600" b="1" dirty="0">
                <a:solidFill>
                  <a:srgbClr val="006666"/>
                </a:solidFill>
                <a:latin typeface="+mn-lt"/>
              </a:rPr>
              <a:t>informations de base liées à mon identité et à ma personne </a:t>
            </a:r>
            <a:br>
              <a:rPr lang="fr-BE" sz="3600" b="1" dirty="0">
                <a:solidFill>
                  <a:srgbClr val="006666"/>
                </a:solidFill>
                <a:latin typeface="+mn-lt"/>
              </a:rPr>
            </a:br>
            <a:r>
              <a:rPr lang="fr-BE" sz="3600" b="1" dirty="0" smtClean="0">
                <a:solidFill>
                  <a:srgbClr val="006666"/>
                </a:solidFill>
                <a:latin typeface="+mn-lt"/>
              </a:rPr>
              <a:t> </a:t>
            </a:r>
            <a:r>
              <a:rPr lang="fr-BE" b="1" dirty="0">
                <a:solidFill>
                  <a:srgbClr val="009999"/>
                </a:solidFill>
              </a:rPr>
              <a:t/>
            </a:r>
            <a:br>
              <a:rPr lang="fr-BE" b="1" dirty="0">
                <a:solidFill>
                  <a:srgbClr val="009999"/>
                </a:solidFill>
              </a:rPr>
            </a:br>
            <a:endParaRPr lang="fr-B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793421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2544" y="620688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pic>
        <p:nvPicPr>
          <p:cNvPr id="6" name="Image 5" descr="RoseVents_AOC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596336" y="671771"/>
            <a:ext cx="756000" cy="687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4" y="5517232"/>
            <a:ext cx="78478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59721" y="4439434"/>
            <a:ext cx="793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>
                <a:solidFill>
                  <a:srgbClr val="984807"/>
                </a:solidFill>
              </a:rPr>
              <a:t>Support réalisé par le </a:t>
            </a:r>
            <a:r>
              <a:rPr lang="fr-BE" b="1" i="1" dirty="0" err="1" smtClean="0">
                <a:solidFill>
                  <a:srgbClr val="984807"/>
                </a:solidFill>
              </a:rPr>
              <a:t>DisCRI</a:t>
            </a:r>
            <a:r>
              <a:rPr lang="fr-BE" b="1" i="1" dirty="0" smtClean="0">
                <a:solidFill>
                  <a:srgbClr val="984807"/>
                </a:solidFill>
              </a:rPr>
              <a:t> dans </a:t>
            </a:r>
            <a:r>
              <a:rPr lang="fr-BE" b="1" i="1" dirty="0">
                <a:solidFill>
                  <a:srgbClr val="984807"/>
                </a:solidFill>
              </a:rPr>
              <a:t>le cadre de la </a:t>
            </a:r>
            <a:r>
              <a:rPr lang="fr-BE" b="1" i="1" dirty="0" smtClean="0">
                <a:solidFill>
                  <a:srgbClr val="984807"/>
                </a:solidFill>
              </a:rPr>
              <a:t>séquence formative n°6 des AOC</a:t>
            </a:r>
            <a:endParaRPr lang="fr-BE" sz="12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fr-BE" sz="1600" b="1" i="1" dirty="0">
              <a:solidFill>
                <a:srgbClr val="984807"/>
              </a:solidFill>
            </a:endParaRPr>
          </a:p>
          <a:p>
            <a:pPr algn="ctr"/>
            <a:r>
              <a:rPr lang="fr-BE" sz="1600" b="1" i="1" smtClean="0">
                <a:solidFill>
                  <a:srgbClr val="984807"/>
                </a:solidFill>
              </a:rPr>
              <a:t>Octobre </a:t>
            </a:r>
            <a:r>
              <a:rPr lang="fr-BE" sz="1600" b="1" i="1" dirty="0">
                <a:solidFill>
                  <a:srgbClr val="984807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6445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6666"/>
                </a:solidFill>
              </a:rPr>
              <a:t>ÉVENTUELLEMENT, MON ÂGE</a:t>
            </a:r>
            <a:endParaRPr lang="fr-FR" dirty="0">
              <a:solidFill>
                <a:srgbClr val="0066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 smtClean="0"/>
              <a:t>J’ai 20 ans</a:t>
            </a:r>
            <a:r>
              <a:rPr lang="fr-FR" sz="3600" b="1" dirty="0" smtClean="0"/>
              <a:t>			</a:t>
            </a:r>
            <a:r>
              <a:rPr lang="fr-FR" sz="3600" dirty="0" smtClean="0"/>
              <a:t>J’ai 30 ans</a:t>
            </a:r>
          </a:p>
          <a:p>
            <a:pPr marL="0" indent="0">
              <a:buNone/>
            </a:pPr>
            <a:endParaRPr lang="fr-FR" sz="3600" b="1" dirty="0" smtClean="0"/>
          </a:p>
          <a:p>
            <a:pPr marL="0" indent="0">
              <a:buNone/>
            </a:pPr>
            <a:endParaRPr lang="fr-FR" sz="3600" b="1" dirty="0"/>
          </a:p>
          <a:p>
            <a:pPr marL="0" indent="0">
              <a:buNone/>
            </a:pPr>
            <a:endParaRPr lang="fr-FR" sz="3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3600" dirty="0" smtClean="0"/>
              <a:t>J’ai 45 ans</a:t>
            </a:r>
          </a:p>
          <a:p>
            <a:pPr marL="0" indent="0">
              <a:buNone/>
            </a:pPr>
            <a:r>
              <a:rPr lang="fr-FR" sz="3600" dirty="0" smtClean="0"/>
              <a:t>				J’ai 70 ans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9" y="2060848"/>
            <a:ext cx="1872208" cy="168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 descr="C:\Users\Etienne\Downloads\men-2425121_19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2360508" cy="182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58" y="4630076"/>
            <a:ext cx="2199630" cy="140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9" y="4630077"/>
            <a:ext cx="2220409" cy="159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6666"/>
                </a:solidFill>
              </a:rPr>
              <a:t>MON IDENTITÉ</a:t>
            </a:r>
            <a:endParaRPr lang="fr-FR" dirty="0">
              <a:solidFill>
                <a:srgbClr val="006666"/>
              </a:solidFill>
            </a:endParaRPr>
          </a:p>
        </p:txBody>
      </p:sp>
      <p:pic>
        <p:nvPicPr>
          <p:cNvPr id="4" name="Espace réservé du contenu 3" descr="anony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0094" y="1600200"/>
            <a:ext cx="356381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6666"/>
                </a:solidFill>
              </a:rPr>
              <a:t>MON IDENTITÉ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fr-BE" b="1" cap="all" dirty="0" smtClean="0">
                <a:solidFill>
                  <a:srgbClr val="004E4C"/>
                </a:solidFill>
              </a:rPr>
              <a:t>EN WALLONIE, Quand </a:t>
            </a:r>
            <a:r>
              <a:rPr lang="fr-BE" b="1" cap="all" dirty="0">
                <a:solidFill>
                  <a:srgbClr val="004E4C"/>
                </a:solidFill>
              </a:rPr>
              <a:t>quelqu’un que je ne connais pas me demande qui je suis, je </a:t>
            </a:r>
            <a:r>
              <a:rPr lang="fr-BE" b="1" cap="all" dirty="0" smtClean="0">
                <a:solidFill>
                  <a:srgbClr val="004E4C"/>
                </a:solidFill>
              </a:rPr>
              <a:t>LUI DONNE quelques informations TOUTES SIMPLES </a:t>
            </a:r>
            <a:endParaRPr lang="fr-BE" b="1" cap="all" dirty="0">
              <a:solidFill>
                <a:srgbClr val="004E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6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6666"/>
                </a:solidFill>
              </a:rPr>
              <a:t>MON NOM ET MON PRÉNOM </a:t>
            </a:r>
            <a:endParaRPr lang="fr-FR" dirty="0">
              <a:solidFill>
                <a:srgbClr val="006666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Nom: Dupont</a:t>
            </a:r>
          </a:p>
          <a:p>
            <a:pPr marL="0" indent="0">
              <a:buNone/>
            </a:pPr>
            <a:endParaRPr lang="fr-FR" sz="1800" dirty="0" smtClean="0"/>
          </a:p>
          <a:p>
            <a:r>
              <a:rPr lang="fr-FR" dirty="0" smtClean="0"/>
              <a:t>Prénom: Olivier  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Nom : </a:t>
            </a:r>
            <a:r>
              <a:rPr lang="fr-FR" dirty="0" err="1" smtClean="0"/>
              <a:t>Oleva</a:t>
            </a:r>
            <a:endParaRPr lang="fr-FR" dirty="0" smtClean="0"/>
          </a:p>
          <a:p>
            <a:endParaRPr lang="fr-FR" sz="1800" dirty="0"/>
          </a:p>
          <a:p>
            <a:r>
              <a:rPr lang="fr-FR" dirty="0" smtClean="0"/>
              <a:t>Prénom : Maria</a:t>
            </a:r>
          </a:p>
          <a:p>
            <a:endParaRPr lang="fr-FR" dirty="0"/>
          </a:p>
        </p:txBody>
      </p:sp>
      <p:pic>
        <p:nvPicPr>
          <p:cNvPr id="7" name="Image 6" descr="C:\Users\Etienne\Downloads\people-1690965_19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51" y="1628800"/>
            <a:ext cx="2280027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Etienne\Downloads\woman-200311_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46972"/>
            <a:ext cx="3167844" cy="2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6666"/>
                </a:solidFill>
              </a:rPr>
              <a:t>MA NATIONALITÉ</a:t>
            </a:r>
            <a:endParaRPr lang="fr-FR" dirty="0">
              <a:solidFill>
                <a:srgbClr val="006666"/>
              </a:solidFill>
            </a:endParaRPr>
          </a:p>
        </p:txBody>
      </p:sp>
      <p:pic>
        <p:nvPicPr>
          <p:cNvPr id="4" name="Espace réservé du contenu 3" descr="drapeaux-de-tous-les-pay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160" y="1600200"/>
            <a:ext cx="457168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6666"/>
                </a:solidFill>
              </a:rPr>
              <a:t>MA NATIONALITÉ</a:t>
            </a:r>
            <a:endParaRPr lang="fr-FR" dirty="0">
              <a:solidFill>
                <a:srgbClr val="0066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Turquie				</a:t>
            </a:r>
            <a:r>
              <a:rPr lang="fr-FR" sz="1800" dirty="0" smtClean="0"/>
              <a:t>turc-turque</a:t>
            </a:r>
            <a:endParaRPr lang="fr-FR" sz="4000" dirty="0" smtClean="0"/>
          </a:p>
          <a:p>
            <a:r>
              <a:rPr lang="fr-FR" sz="4000" dirty="0"/>
              <a:t>Maroc </a:t>
            </a:r>
            <a:r>
              <a:rPr lang="fr-FR" sz="4000" dirty="0" smtClean="0"/>
              <a:t>					</a:t>
            </a:r>
            <a:r>
              <a:rPr lang="fr-FR" sz="1800" dirty="0" smtClean="0"/>
              <a:t>marocain-marocaine</a:t>
            </a:r>
            <a:endParaRPr lang="fr-FR" sz="4000" dirty="0"/>
          </a:p>
          <a:p>
            <a:r>
              <a:rPr lang="fr-FR" sz="4000" dirty="0"/>
              <a:t>Chine </a:t>
            </a:r>
            <a:r>
              <a:rPr lang="fr-FR" sz="4000" dirty="0" smtClean="0"/>
              <a:t>					</a:t>
            </a:r>
            <a:r>
              <a:rPr lang="fr-FR" sz="1800" dirty="0" smtClean="0"/>
              <a:t>chinois-chinoise</a:t>
            </a:r>
            <a:endParaRPr lang="fr-FR" sz="4000" dirty="0"/>
          </a:p>
          <a:p>
            <a:r>
              <a:rPr lang="fr-FR" sz="4000" dirty="0" smtClean="0"/>
              <a:t>Bangladesh 			</a:t>
            </a:r>
            <a:r>
              <a:rPr lang="fr-FR" sz="1800" dirty="0" smtClean="0"/>
              <a:t>bengali</a:t>
            </a:r>
            <a:endParaRPr lang="fr-FR" sz="4000" dirty="0"/>
          </a:p>
          <a:p>
            <a:r>
              <a:rPr lang="fr-FR" sz="4000" dirty="0" smtClean="0"/>
              <a:t>Belgique				</a:t>
            </a:r>
            <a:r>
              <a:rPr lang="fr-FR" sz="1800" dirty="0" smtClean="0"/>
              <a:t>belge</a:t>
            </a:r>
            <a:endParaRPr lang="fr-FR" sz="4000" dirty="0" smtClean="0"/>
          </a:p>
          <a:p>
            <a:r>
              <a:rPr lang="fr-FR" sz="4000" dirty="0" smtClean="0"/>
              <a:t>Albanie				</a:t>
            </a:r>
            <a:r>
              <a:rPr lang="fr-FR" sz="1800" dirty="0" smtClean="0"/>
              <a:t>albanais-albanaise</a:t>
            </a:r>
            <a:endParaRPr lang="fr-FR" sz="4000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turqu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1540" y="1423850"/>
            <a:ext cx="972251" cy="647631"/>
          </a:xfrm>
          <a:prstGeom prst="rect">
            <a:avLst/>
          </a:prstGeom>
        </p:spPr>
      </p:pic>
      <p:pic>
        <p:nvPicPr>
          <p:cNvPr id="5" name="Image 4" descr="drapeau-maro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1540" y="2273050"/>
            <a:ext cx="923083" cy="601077"/>
          </a:xfrm>
          <a:prstGeom prst="rect">
            <a:avLst/>
          </a:prstGeom>
        </p:spPr>
      </p:pic>
      <p:pic>
        <p:nvPicPr>
          <p:cNvPr id="6" name="Image 5" descr="ch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629403" y="3011125"/>
            <a:ext cx="1014388" cy="672877"/>
          </a:xfrm>
          <a:prstGeom prst="rect">
            <a:avLst/>
          </a:prstGeom>
        </p:spPr>
      </p:pic>
      <p:pic>
        <p:nvPicPr>
          <p:cNvPr id="8" name="Image 7" descr="belgiq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4577300"/>
            <a:ext cx="936105" cy="811413"/>
          </a:xfrm>
          <a:prstGeom prst="rect">
            <a:avLst/>
          </a:prstGeom>
        </p:spPr>
      </p:pic>
      <p:pic>
        <p:nvPicPr>
          <p:cNvPr id="9" name="Image 8" descr="banglades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97527" y="3705744"/>
            <a:ext cx="1162505" cy="784691"/>
          </a:xfrm>
          <a:prstGeom prst="rect">
            <a:avLst/>
          </a:prstGeom>
        </p:spPr>
      </p:pic>
      <p:pic>
        <p:nvPicPr>
          <p:cNvPr id="10" name="Image 9" descr="drapeau_alban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71540" y="5589239"/>
            <a:ext cx="1199949" cy="854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6666"/>
                </a:solidFill>
              </a:rPr>
              <a:t>MON ÉTAT CIVIL</a:t>
            </a:r>
            <a:endParaRPr lang="fr-FR" dirty="0">
              <a:solidFill>
                <a:srgbClr val="0066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5000" dirty="0" smtClean="0"/>
              <a:t>		</a:t>
            </a:r>
            <a:r>
              <a:rPr lang="fr-FR" sz="4000" dirty="0" smtClean="0"/>
              <a:t>Marié ou Mariée</a:t>
            </a:r>
            <a:endParaRPr lang="fr-FR" sz="4600" dirty="0" smtClean="0"/>
          </a:p>
          <a:p>
            <a:pPr marL="0" indent="0">
              <a:buNone/>
            </a:pPr>
            <a:r>
              <a:rPr lang="fr-FR" sz="4600" dirty="0" smtClean="0"/>
              <a:t>		</a:t>
            </a:r>
            <a:r>
              <a:rPr lang="fr-FR" sz="4000" dirty="0" smtClean="0"/>
              <a:t>Divorcé ou Divorcée</a:t>
            </a:r>
            <a:endParaRPr lang="fr-FR" sz="4400" dirty="0" smtClean="0"/>
          </a:p>
          <a:p>
            <a:pPr marL="0" indent="0">
              <a:buNone/>
            </a:pPr>
            <a:r>
              <a:rPr lang="fr-FR" sz="4600" dirty="0" smtClean="0"/>
              <a:t>		</a:t>
            </a:r>
            <a:r>
              <a:rPr lang="fr-FR" sz="4000" dirty="0" smtClean="0"/>
              <a:t>Célibataire</a:t>
            </a:r>
          </a:p>
          <a:p>
            <a:pPr marL="0" indent="0">
              <a:buNone/>
            </a:pPr>
            <a:r>
              <a:rPr lang="fr-FR" sz="4600" dirty="0" smtClean="0"/>
              <a:t>		</a:t>
            </a:r>
            <a:r>
              <a:rPr lang="fr-FR" sz="4000" dirty="0" smtClean="0"/>
              <a:t>Cohabitant ou </a:t>
            </a:r>
            <a:r>
              <a:rPr lang="fr-FR" sz="4000" dirty="0" err="1" smtClean="0"/>
              <a:t>Cohabitante</a:t>
            </a:r>
            <a:r>
              <a:rPr lang="fr-FR" sz="4000" dirty="0" smtClean="0"/>
              <a:t> </a:t>
            </a:r>
            <a:endParaRPr lang="fr-FR" sz="4600" dirty="0" smtClean="0"/>
          </a:p>
          <a:p>
            <a:pPr marL="0" indent="0">
              <a:buNone/>
            </a:pPr>
            <a:r>
              <a:rPr lang="fr-FR" sz="4600" dirty="0"/>
              <a:t>	</a:t>
            </a:r>
            <a:r>
              <a:rPr lang="fr-FR" sz="4600" dirty="0" smtClean="0"/>
              <a:t>	</a:t>
            </a:r>
            <a:r>
              <a:rPr lang="fr-FR" sz="4000" dirty="0" smtClean="0"/>
              <a:t>Veuf ou Veuve</a:t>
            </a:r>
            <a:endParaRPr lang="fr-FR" sz="4600" dirty="0" smtClean="0"/>
          </a:p>
          <a:p>
            <a:endParaRPr lang="fr-FR" sz="3600" dirty="0"/>
          </a:p>
        </p:txBody>
      </p:sp>
      <p:pic>
        <p:nvPicPr>
          <p:cNvPr id="4" name="Image 3" descr="mari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088" y="1372969"/>
            <a:ext cx="1512168" cy="1009301"/>
          </a:xfrm>
          <a:prstGeom prst="rect">
            <a:avLst/>
          </a:prstGeom>
        </p:spPr>
      </p:pic>
      <p:pic>
        <p:nvPicPr>
          <p:cNvPr id="5" name="Image 4" descr="divor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624" y="2382270"/>
            <a:ext cx="1159097" cy="798489"/>
          </a:xfrm>
          <a:prstGeom prst="rect">
            <a:avLst/>
          </a:prstGeom>
        </p:spPr>
      </p:pic>
      <p:pic>
        <p:nvPicPr>
          <p:cNvPr id="6" name="Image 5" descr="http://www.leics.gov.uk/young_coupl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4" y="4164148"/>
            <a:ext cx="1440160" cy="92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ttp://ec.comps.canstockphoto.com/can-stock-photo_csp00479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4" y="5157192"/>
            <a:ext cx="1015081" cy="123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elibatai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6352" y="3291384"/>
            <a:ext cx="1118300" cy="837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>
                <a:solidFill>
                  <a:srgbClr val="006666"/>
                </a:solidFill>
              </a:rPr>
              <a:t>CE QUE JE FAIS DANS LA VIE</a:t>
            </a:r>
            <a:endParaRPr lang="fr-FR" dirty="0">
              <a:solidFill>
                <a:srgbClr val="0066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568952" cy="511256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fr-FR" sz="3600" dirty="0"/>
              <a:t>Travailleuse ou </a:t>
            </a:r>
            <a:r>
              <a:rPr lang="fr-FR" sz="3600" dirty="0" smtClean="0"/>
              <a:t>Travailleur</a:t>
            </a:r>
          </a:p>
          <a:p>
            <a:pPr marL="0" indent="0">
              <a:spcBef>
                <a:spcPts val="600"/>
              </a:spcBef>
              <a:spcAft>
                <a:spcPts val="2400"/>
              </a:spcAft>
              <a:buNone/>
            </a:pPr>
            <a:r>
              <a:rPr lang="fr-FR" sz="3600" dirty="0" smtClean="0"/>
              <a:t>Demandeuse d’emploi ou Demandeur d’emploi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fr-FR" sz="3600" dirty="0"/>
              <a:t>M</a:t>
            </a:r>
            <a:r>
              <a:rPr lang="fr-FR" sz="3600" dirty="0" smtClean="0"/>
              <a:t>ère ou père au foyer  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fr-FR" sz="3600" dirty="0" smtClean="0"/>
              <a:t>Étudiante ou Étudiant </a:t>
            </a:r>
          </a:p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fr-FR" sz="3600" dirty="0" smtClean="0"/>
              <a:t>Retraitée ou retraité</a:t>
            </a:r>
          </a:p>
          <a:p>
            <a:endParaRPr lang="fr-FR" sz="5000" dirty="0"/>
          </a:p>
        </p:txBody>
      </p:sp>
      <p:pic>
        <p:nvPicPr>
          <p:cNvPr id="4" name="Image 3" descr="http://static2.7sur7.be/static/photo/2011/9/4/0/20110628133210/media_xl_42569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348880"/>
            <a:ext cx="86409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etudi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437112"/>
            <a:ext cx="1166013" cy="777342"/>
          </a:xfrm>
          <a:prstGeom prst="rect">
            <a:avLst/>
          </a:prstGeom>
        </p:spPr>
      </p:pic>
      <p:pic>
        <p:nvPicPr>
          <p:cNvPr id="7" name="Image 6" descr="travail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1868" y="1196752"/>
            <a:ext cx="1513115" cy="1008112"/>
          </a:xfrm>
          <a:prstGeom prst="rect">
            <a:avLst/>
          </a:prstGeom>
        </p:spPr>
      </p:pic>
      <p:pic>
        <p:nvPicPr>
          <p:cNvPr id="8" name="Image 7" descr="retrait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7370" y="5445224"/>
            <a:ext cx="1416157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0227"/>
            <a:ext cx="1364475" cy="90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6666"/>
                </a:solidFill>
              </a:rPr>
              <a:t>O</a:t>
            </a:r>
            <a:r>
              <a:rPr lang="fr-FR" cap="all" dirty="0" smtClean="0">
                <a:solidFill>
                  <a:srgbClr val="006666"/>
                </a:solidFill>
              </a:rPr>
              <a:t>ù</a:t>
            </a:r>
            <a:r>
              <a:rPr lang="fr-FR" dirty="0" smtClean="0">
                <a:solidFill>
                  <a:srgbClr val="006666"/>
                </a:solidFill>
              </a:rPr>
              <a:t> J’HABITE </a:t>
            </a:r>
            <a:endParaRPr lang="fr-FR" dirty="0">
              <a:solidFill>
                <a:srgbClr val="0066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600" dirty="0" smtClean="0"/>
          </a:p>
          <a:p>
            <a:pPr marL="0" indent="0">
              <a:buNone/>
            </a:pPr>
            <a:r>
              <a:rPr lang="fr-FR" sz="3600" dirty="0" smtClean="0"/>
              <a:t>Rue de la Paix, 25</a:t>
            </a:r>
          </a:p>
          <a:p>
            <a:pPr marL="0" indent="0">
              <a:buNone/>
            </a:pPr>
            <a:r>
              <a:rPr lang="fr-FR" sz="3600" dirty="0" smtClean="0"/>
              <a:t>5000 NAMUR</a:t>
            </a:r>
            <a:endParaRPr lang="fr-FR" sz="3600" dirty="0"/>
          </a:p>
          <a:p>
            <a:pPr marL="0" indent="0">
              <a:buNone/>
            </a:pPr>
            <a:r>
              <a:rPr lang="fr-FR" sz="3600" b="1" dirty="0" smtClean="0"/>
              <a:t>Belgique</a:t>
            </a:r>
            <a:endParaRPr lang="fr-FR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37892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7302</TotalTime>
  <Words>116</Words>
  <Application>Microsoft Office PowerPoint</Application>
  <PresentationFormat>Affichage à l'écran (4:3)</PresentationFormat>
  <Paragraphs>51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  Les informations de base liées à mon identité et à ma personne    </vt:lpstr>
      <vt:lpstr>MON IDENTITÉ</vt:lpstr>
      <vt:lpstr>MON IDENTITÉ</vt:lpstr>
      <vt:lpstr>MON NOM ET MON PRÉNOM </vt:lpstr>
      <vt:lpstr>MA NATIONALITÉ</vt:lpstr>
      <vt:lpstr>MA NATIONALITÉ</vt:lpstr>
      <vt:lpstr>MON ÉTAT CIVIL</vt:lpstr>
      <vt:lpstr>CE QUE JE FAIS DANS LA VIE</vt:lpstr>
      <vt:lpstr>Où J’HABITE </vt:lpstr>
      <vt:lpstr>ÉVENTUELLEMENT, MON ÂGE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identité</dc:title>
  <dc:creator>poste</dc:creator>
  <cp:lastModifiedBy>Discri2019</cp:lastModifiedBy>
  <cp:revision>99</cp:revision>
  <dcterms:created xsi:type="dcterms:W3CDTF">2013-01-20T10:53:46Z</dcterms:created>
  <dcterms:modified xsi:type="dcterms:W3CDTF">2020-10-23T10:20:38Z</dcterms:modified>
</cp:coreProperties>
</file>