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0" r:id="rId2"/>
    <p:sldId id="354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élène" initials="H" lastIdx="1" clrIdx="0">
    <p:extLst>
      <p:ext uri="{19B8F6BF-5375-455C-9EA6-DF929625EA0E}">
        <p15:presenceInfo xmlns:p15="http://schemas.microsoft.com/office/powerpoint/2012/main" userId="Hélè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807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94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12CE4-D083-496E-A60B-CDF43693EFD2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BCCC3-B08D-4F20-9C8E-1D83E1CEA2C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08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03/08/2021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03/08/2021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03/08/2021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03/08/2021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03/08/2021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03/08/2021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03/08/2021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03/08/2021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03/08/2021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03/08/2021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03/08/2021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03/08/2021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45224"/>
            <a:ext cx="792088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6024" y="2636912"/>
            <a:ext cx="7772400" cy="1251570"/>
          </a:xfrm>
        </p:spPr>
        <p:txBody>
          <a:bodyPr>
            <a:noAutofit/>
          </a:bodyPr>
          <a:lstStyle/>
          <a:p>
            <a:r>
              <a:rPr lang="fr-BE" sz="3600" b="1" dirty="0" smtClean="0">
                <a:solidFill>
                  <a:srgbClr val="006666"/>
                </a:solidFill>
              </a:rPr>
              <a:t>Le volontariat traduit dans quelques langues</a:t>
            </a:r>
            <a:r>
              <a:rPr lang="fr-BE" sz="3600" b="1" dirty="0">
                <a:solidFill>
                  <a:srgbClr val="006666"/>
                </a:solidFill>
              </a:rPr>
              <a:t/>
            </a:r>
            <a:br>
              <a:rPr lang="fr-BE" sz="3600" b="1" dirty="0">
                <a:solidFill>
                  <a:srgbClr val="006666"/>
                </a:solidFill>
              </a:rPr>
            </a:br>
            <a:endParaRPr lang="fr-BE" sz="36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16" y="572580"/>
            <a:ext cx="7934216" cy="1200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707136" y="804672"/>
            <a:ext cx="3364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600" dirty="0" smtClean="0">
                <a:solidFill>
                  <a:schemeClr val="bg1"/>
                </a:solidFill>
              </a:rPr>
              <a:t>DIAPORAMA</a:t>
            </a:r>
            <a:endParaRPr lang="fr-BE" sz="3600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61717" y="4077072"/>
            <a:ext cx="7663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b="1" i="1" dirty="0" smtClean="0">
                <a:solidFill>
                  <a:srgbClr val="984807"/>
                </a:solidFill>
              </a:rPr>
              <a:t>Support </a:t>
            </a:r>
            <a:r>
              <a:rPr lang="fr-BE" b="1" i="1" dirty="0">
                <a:solidFill>
                  <a:srgbClr val="984807"/>
                </a:solidFill>
              </a:rPr>
              <a:t>réalisé </a:t>
            </a:r>
            <a:r>
              <a:rPr lang="fr-BE" b="1" i="1" dirty="0" smtClean="0">
                <a:solidFill>
                  <a:srgbClr val="984807"/>
                </a:solidFill>
              </a:rPr>
              <a:t>dans </a:t>
            </a:r>
            <a:r>
              <a:rPr lang="fr-BE" b="1" i="1" dirty="0">
                <a:solidFill>
                  <a:srgbClr val="984807"/>
                </a:solidFill>
              </a:rPr>
              <a:t>le cadre </a:t>
            </a:r>
            <a:r>
              <a:rPr lang="fr-BE" b="1" i="1" dirty="0" smtClean="0">
                <a:solidFill>
                  <a:srgbClr val="984807"/>
                </a:solidFill>
              </a:rPr>
              <a:t>de la séquence formative n° 9</a:t>
            </a:r>
            <a:endParaRPr lang="fr-BE" sz="1200" b="1" i="1" dirty="0">
              <a:solidFill>
                <a:srgbClr val="984807"/>
              </a:solidFill>
            </a:endParaRPr>
          </a:p>
          <a:p>
            <a:pPr algn="ctr"/>
            <a:endParaRPr lang="fr-BE" sz="12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fr-BE" b="1" i="1" dirty="0" smtClean="0">
                <a:solidFill>
                  <a:srgbClr val="984807"/>
                </a:solidFill>
              </a:rPr>
              <a:t>Août </a:t>
            </a:r>
            <a:r>
              <a:rPr lang="fr-BE" b="1" i="1" dirty="0" smtClean="0">
                <a:solidFill>
                  <a:srgbClr val="984807"/>
                </a:solidFill>
              </a:rPr>
              <a:t>2021</a:t>
            </a:r>
            <a:endParaRPr lang="fr-BE" b="1" i="1" dirty="0">
              <a:solidFill>
                <a:srgbClr val="984807"/>
              </a:solidFill>
            </a:endParaRPr>
          </a:p>
        </p:txBody>
      </p:sp>
      <p:pic>
        <p:nvPicPr>
          <p:cNvPr id="10" name="Image 9" descr="RoseVents_AOC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7660318" y="737115"/>
            <a:ext cx="750446" cy="68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94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4122"/>
          </a:xfrm>
        </p:spPr>
        <p:txBody>
          <a:bodyPr>
            <a:noAutofit/>
          </a:bodyPr>
          <a:lstStyle/>
          <a:p>
            <a:r>
              <a:rPr lang="fr-BE" sz="6000" b="1" dirty="0" smtClean="0">
                <a:solidFill>
                  <a:schemeClr val="accent6">
                    <a:lumMod val="50000"/>
                  </a:schemeClr>
                </a:solidFill>
              </a:rPr>
              <a:t>Volontariat </a:t>
            </a:r>
            <a:endParaRPr lang="fr-BE" sz="6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11560" y="314096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Vullnetar</a:t>
            </a:r>
            <a:endParaRPr lang="fr-BE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6732240" y="1988840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Volunteering</a:t>
            </a:r>
            <a:endParaRPr lang="fr-BE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5220072" y="472514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3600" dirty="0"/>
              <a:t>التطوع</a:t>
            </a:r>
            <a:endParaRPr lang="fr-BE" sz="3600" dirty="0"/>
          </a:p>
        </p:txBody>
      </p:sp>
      <p:sp>
        <p:nvSpPr>
          <p:cNvPr id="7" name="ZoneTexte 6"/>
          <p:cNvSpPr txBox="1"/>
          <p:nvPr/>
        </p:nvSpPr>
        <p:spPr>
          <a:xfrm>
            <a:off x="1331640" y="213285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2400" dirty="0"/>
              <a:t>կամավորություն</a:t>
            </a:r>
            <a:endParaRPr lang="fr-BE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2411760" y="5371475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fr-FR" sz="2800" dirty="0"/>
              <a:t>志愿服务</a:t>
            </a:r>
            <a:endParaRPr lang="fr-BE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3131840" y="378904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Voluntariado</a:t>
            </a:r>
            <a:endParaRPr lang="fr-BE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971600" y="4480719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err="1"/>
              <a:t>داوطلبانه</a:t>
            </a:r>
            <a:endParaRPr lang="fr-BE" sz="3600" dirty="0"/>
          </a:p>
        </p:txBody>
      </p:sp>
      <p:sp>
        <p:nvSpPr>
          <p:cNvPr id="11" name="ZoneTexte 10"/>
          <p:cNvSpPr txBox="1"/>
          <p:nvPr/>
        </p:nvSpPr>
        <p:spPr>
          <a:xfrm>
            <a:off x="6444208" y="569004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Voluntariada</a:t>
            </a:r>
            <a:endParaRPr lang="fr-BE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5436096" y="2780928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Voluntariat</a:t>
            </a:r>
            <a:endParaRPr lang="fr-BE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5724128" y="4104193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2400" dirty="0"/>
              <a:t>волонтерство</a:t>
            </a:r>
            <a:endParaRPr lang="fr-BE" sz="2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3563888" y="1549081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Volontiranje</a:t>
            </a:r>
            <a:endParaRPr lang="fr-BE" sz="2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2987824" y="2594521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Kujitolea</a:t>
            </a:r>
            <a:endParaRPr lang="fr-BE" sz="2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7020272" y="337180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Gönüllü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208326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5599</TotalTime>
  <Words>38</Words>
  <Application>Microsoft Office PowerPoint</Application>
  <PresentationFormat>Affichage à l'écran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Thème Office</vt:lpstr>
      <vt:lpstr>Le volontariat traduit dans quelques langues </vt:lpstr>
      <vt:lpstr>Volontariat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Vue de la Belgique</dc:title>
  <dc:creator>User</dc:creator>
  <cp:lastModifiedBy>Discri2019</cp:lastModifiedBy>
  <cp:revision>287</cp:revision>
  <dcterms:created xsi:type="dcterms:W3CDTF">2012-09-03T08:26:04Z</dcterms:created>
  <dcterms:modified xsi:type="dcterms:W3CDTF">2021-08-03T09:09:06Z</dcterms:modified>
</cp:coreProperties>
</file>