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354" r:id="rId3"/>
    <p:sldId id="355" r:id="rId4"/>
    <p:sldId id="363" r:id="rId5"/>
    <p:sldId id="357" r:id="rId6"/>
    <p:sldId id="358" r:id="rId7"/>
    <p:sldId id="361" r:id="rId8"/>
    <p:sldId id="3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élène" initials="H" lastIdx="1" clrIdx="0">
    <p:extLst>
      <p:ext uri="{19B8F6BF-5375-455C-9EA6-DF929625EA0E}">
        <p15:presenceInfo xmlns:p15="http://schemas.microsoft.com/office/powerpoint/2012/main" userId="Hélè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2CE4-D083-496E-A60B-CDF43693EFD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BCCC3-B08D-4F20-9C8E-1D83E1CEA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792088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16024" y="2636912"/>
            <a:ext cx="7772400" cy="1251570"/>
          </a:xfrm>
        </p:spPr>
        <p:txBody>
          <a:bodyPr>
            <a:noAutofit/>
          </a:bodyPr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Décodages culturels</a:t>
            </a:r>
            <a:r>
              <a:rPr lang="fr-BE" sz="3600" b="1" dirty="0">
                <a:solidFill>
                  <a:srgbClr val="006666"/>
                </a:solidFill>
              </a:rPr>
              <a:t/>
            </a:r>
            <a:br>
              <a:rPr lang="fr-BE" sz="3600" b="1" dirty="0">
                <a:solidFill>
                  <a:srgbClr val="006666"/>
                </a:solidFill>
              </a:rPr>
            </a:br>
            <a:endParaRPr lang="fr-BE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7136" y="804672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1717" y="4077072"/>
            <a:ext cx="766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>
                <a:solidFill>
                  <a:srgbClr val="984807"/>
                </a:solidFill>
              </a:rPr>
              <a:t>Support </a:t>
            </a:r>
            <a:r>
              <a:rPr lang="fr-BE" b="1" i="1" dirty="0">
                <a:solidFill>
                  <a:srgbClr val="984807"/>
                </a:solidFill>
              </a:rPr>
              <a:t>réalisé </a:t>
            </a:r>
            <a:r>
              <a:rPr lang="fr-BE" b="1" i="1" dirty="0" smtClean="0">
                <a:solidFill>
                  <a:srgbClr val="984807"/>
                </a:solidFill>
              </a:rPr>
              <a:t>dans </a:t>
            </a:r>
            <a:r>
              <a:rPr lang="fr-BE" b="1" i="1" dirty="0">
                <a:solidFill>
                  <a:srgbClr val="984807"/>
                </a:solidFill>
              </a:rPr>
              <a:t>le cadre </a:t>
            </a:r>
            <a:r>
              <a:rPr lang="fr-BE" b="1" i="1" dirty="0" smtClean="0">
                <a:solidFill>
                  <a:srgbClr val="984807"/>
                </a:solidFill>
              </a:rPr>
              <a:t>de la séquence formative n° 20</a:t>
            </a:r>
            <a:endParaRPr lang="fr-BE" sz="1200" b="1" i="1" dirty="0">
              <a:solidFill>
                <a:srgbClr val="984807"/>
              </a:solidFill>
            </a:endParaRPr>
          </a:p>
          <a:p>
            <a:pPr algn="ctr"/>
            <a:endParaRPr lang="fr-BE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BE" b="1" i="1" dirty="0" smtClean="0">
                <a:solidFill>
                  <a:srgbClr val="984807"/>
                </a:solidFill>
              </a:rPr>
              <a:t>Août </a:t>
            </a:r>
            <a:r>
              <a:rPr lang="fr-BE" b="1" i="1" dirty="0" smtClean="0">
                <a:solidFill>
                  <a:srgbClr val="984807"/>
                </a:solidFill>
              </a:rPr>
              <a:t>2021</a:t>
            </a:r>
            <a:endParaRPr lang="fr-BE" b="1" i="1" dirty="0">
              <a:solidFill>
                <a:srgbClr val="984807"/>
              </a:solidFill>
            </a:endParaRPr>
          </a:p>
        </p:txBody>
      </p:sp>
      <p:pic>
        <p:nvPicPr>
          <p:cNvPr id="10" name="Image 9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660318" y="737115"/>
            <a:ext cx="750446" cy="6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1 – Porter un foulard sur la tête 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9"/>
          <a:stretch/>
        </p:blipFill>
        <p:spPr>
          <a:xfrm>
            <a:off x="2339752" y="1254770"/>
            <a:ext cx="4572000" cy="5050971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flipH="1">
            <a:off x="5583696" y="1977581"/>
            <a:ext cx="2185851" cy="7228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2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– Dessiner un trait noir (khôl) sous les yeux 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1" t="10541" r="-1" b="12634"/>
          <a:stretch/>
        </p:blipFill>
        <p:spPr>
          <a:xfrm>
            <a:off x="2195736" y="1250260"/>
            <a:ext cx="4751613" cy="52686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0136" y="3662535"/>
            <a:ext cx="2124892" cy="66185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73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– Se donner la main entre hommes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/>
        </p:blipFill>
        <p:spPr>
          <a:xfrm>
            <a:off x="2143946" y="1254770"/>
            <a:ext cx="4876795" cy="52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– Pointer du doigt 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645006" cy="4320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8393" y="1939621"/>
            <a:ext cx="3227623" cy="187899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– Lever le pouce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8501"/>
          <a:stretch/>
        </p:blipFill>
        <p:spPr>
          <a:xfrm>
            <a:off x="2026060" y="1254770"/>
            <a:ext cx="5112568" cy="53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– Agiter les mains en parlant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/>
        </p:blipFill>
        <p:spPr>
          <a:xfrm>
            <a:off x="838334" y="1124744"/>
            <a:ext cx="7488020" cy="5280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00193" y="1556792"/>
            <a:ext cx="2026162" cy="48484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92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4" y="1254770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63</Words>
  <Application>Microsoft Office PowerPoint</Application>
  <PresentationFormat>Affichage à l'écran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Décodages culturels </vt:lpstr>
      <vt:lpstr>1 – Porter un foulard sur la tête </vt:lpstr>
      <vt:lpstr>2 – Dessiner un trait noir (khôl) sous les yeux </vt:lpstr>
      <vt:lpstr>3 – Se donner la main entre hommes</vt:lpstr>
      <vt:lpstr>4 – Pointer du doigt </vt:lpstr>
      <vt:lpstr>5 – Lever le pouce</vt:lpstr>
      <vt:lpstr>6 – Agiter les mains en parlant</vt:lpstr>
      <vt:lpstr>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Discri2019</cp:lastModifiedBy>
  <cp:revision>303</cp:revision>
  <dcterms:created xsi:type="dcterms:W3CDTF">2012-09-03T08:26:04Z</dcterms:created>
  <dcterms:modified xsi:type="dcterms:W3CDTF">2021-08-05T12:25:03Z</dcterms:modified>
</cp:coreProperties>
</file>