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3" r:id="rId5"/>
    <p:sldId id="261" r:id="rId6"/>
    <p:sldId id="260" r:id="rId7"/>
    <p:sldId id="268" r:id="rId8"/>
    <p:sldId id="259" r:id="rId9"/>
    <p:sldId id="265" r:id="rId10"/>
    <p:sldId id="267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C000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C5FE-D277-4D2A-A725-D95EB806376A}" type="datetimeFigureOut">
              <a:rPr lang="fr-BE" smtClean="0"/>
              <a:t>23-10-20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4DA5-280D-4FC9-B10D-316A35A6B58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9477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C5FE-D277-4D2A-A725-D95EB806376A}" type="datetimeFigureOut">
              <a:rPr lang="fr-BE" smtClean="0"/>
              <a:t>23-10-20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4DA5-280D-4FC9-B10D-316A35A6B58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3381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C5FE-D277-4D2A-A725-D95EB806376A}" type="datetimeFigureOut">
              <a:rPr lang="fr-BE" smtClean="0"/>
              <a:t>23-10-20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4DA5-280D-4FC9-B10D-316A35A6B58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3190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C5FE-D277-4D2A-A725-D95EB806376A}" type="datetimeFigureOut">
              <a:rPr lang="fr-BE" smtClean="0"/>
              <a:t>23-10-20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4DA5-280D-4FC9-B10D-316A35A6B58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9325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C5FE-D277-4D2A-A725-D95EB806376A}" type="datetimeFigureOut">
              <a:rPr lang="fr-BE" smtClean="0"/>
              <a:t>23-10-20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4DA5-280D-4FC9-B10D-316A35A6B58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5251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C5FE-D277-4D2A-A725-D95EB806376A}" type="datetimeFigureOut">
              <a:rPr lang="fr-BE" smtClean="0"/>
              <a:t>23-10-20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4DA5-280D-4FC9-B10D-316A35A6B58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89840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C5FE-D277-4D2A-A725-D95EB806376A}" type="datetimeFigureOut">
              <a:rPr lang="fr-BE" smtClean="0"/>
              <a:t>23-10-20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4DA5-280D-4FC9-B10D-316A35A6B58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997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C5FE-D277-4D2A-A725-D95EB806376A}" type="datetimeFigureOut">
              <a:rPr lang="fr-BE" smtClean="0"/>
              <a:t>23-10-20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4DA5-280D-4FC9-B10D-316A35A6B58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7590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C5FE-D277-4D2A-A725-D95EB806376A}" type="datetimeFigureOut">
              <a:rPr lang="fr-BE" smtClean="0"/>
              <a:t>23-10-20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4DA5-280D-4FC9-B10D-316A35A6B58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2410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C5FE-D277-4D2A-A725-D95EB806376A}" type="datetimeFigureOut">
              <a:rPr lang="fr-BE" smtClean="0"/>
              <a:t>23-10-20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4DA5-280D-4FC9-B10D-316A35A6B58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2636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C5FE-D277-4D2A-A725-D95EB806376A}" type="datetimeFigureOut">
              <a:rPr lang="fr-BE" smtClean="0"/>
              <a:t>23-10-20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4DA5-280D-4FC9-B10D-316A35A6B58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68793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5C5FE-D277-4D2A-A725-D95EB806376A}" type="datetimeFigureOut">
              <a:rPr lang="fr-BE" smtClean="0"/>
              <a:t>23-10-20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54DA5-280D-4FC9-B10D-316A35A6B58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6627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5383" y="2204864"/>
            <a:ext cx="7862208" cy="1368152"/>
          </a:xfrm>
        </p:spPr>
        <p:txBody>
          <a:bodyPr>
            <a:normAutofit fontScale="90000"/>
          </a:bodyPr>
          <a:lstStyle/>
          <a:p>
            <a:pPr lvl="0"/>
            <a:r>
              <a:rPr lang="fr-BE" sz="4000" b="1" dirty="0" smtClean="0">
                <a:solidFill>
                  <a:srgbClr val="006666"/>
                </a:solidFill>
                <a:latin typeface="+mn-lt"/>
              </a:rPr>
              <a:t/>
            </a:r>
            <a:br>
              <a:rPr lang="fr-BE" sz="4000" b="1" dirty="0" smtClean="0">
                <a:solidFill>
                  <a:srgbClr val="006666"/>
                </a:solidFill>
                <a:latin typeface="+mn-lt"/>
              </a:rPr>
            </a:br>
            <a:r>
              <a:rPr lang="fr-BE" sz="3600" b="1" dirty="0" smtClean="0">
                <a:solidFill>
                  <a:srgbClr val="006666"/>
                </a:solidFill>
                <a:latin typeface="+mn-lt"/>
              </a:rPr>
              <a:t>Comment trouver un logement privé ou social ?  </a:t>
            </a:r>
            <a:r>
              <a:rPr lang="fr-BE" b="1" dirty="0">
                <a:solidFill>
                  <a:srgbClr val="009999"/>
                </a:solidFill>
              </a:rPr>
              <a:t/>
            </a:r>
            <a:br>
              <a:rPr lang="fr-BE" b="1" dirty="0">
                <a:solidFill>
                  <a:srgbClr val="009999"/>
                </a:solidFill>
              </a:rPr>
            </a:b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4149080"/>
            <a:ext cx="7992888" cy="1080120"/>
          </a:xfrm>
        </p:spPr>
        <p:txBody>
          <a:bodyPr/>
          <a:lstStyle/>
          <a:p>
            <a:r>
              <a:rPr lang="fr-BE" sz="1800" b="1" i="1" dirty="0" smtClean="0">
                <a:solidFill>
                  <a:srgbClr val="996633"/>
                </a:solidFill>
              </a:rPr>
              <a:t>Support </a:t>
            </a:r>
            <a:r>
              <a:rPr lang="fr-BE" sz="1800" b="1" i="1" dirty="0">
                <a:solidFill>
                  <a:srgbClr val="996633"/>
                </a:solidFill>
              </a:rPr>
              <a:t>réalisé </a:t>
            </a:r>
            <a:r>
              <a:rPr lang="fr-BE" sz="1800" b="1" i="1" dirty="0" smtClean="0">
                <a:solidFill>
                  <a:srgbClr val="996633"/>
                </a:solidFill>
              </a:rPr>
              <a:t>par le DisCRI dans </a:t>
            </a:r>
            <a:r>
              <a:rPr lang="fr-BE" sz="1800" b="1" i="1" dirty="0">
                <a:solidFill>
                  <a:srgbClr val="996633"/>
                </a:solidFill>
              </a:rPr>
              <a:t>le cadre de </a:t>
            </a:r>
            <a:r>
              <a:rPr lang="fr-BE" sz="1800" b="1" i="1" dirty="0" smtClean="0">
                <a:solidFill>
                  <a:srgbClr val="996633"/>
                </a:solidFill>
              </a:rPr>
              <a:t>la séquence formative n°11 des AOC</a:t>
            </a:r>
          </a:p>
          <a:p>
            <a:endParaRPr lang="fr-BE" sz="1100" b="1" i="1" dirty="0">
              <a:solidFill>
                <a:srgbClr val="996633"/>
              </a:solidFill>
            </a:endParaRPr>
          </a:p>
          <a:p>
            <a:r>
              <a:rPr lang="fr-BE" sz="1800" b="1" i="1" smtClean="0">
                <a:solidFill>
                  <a:srgbClr val="996633"/>
                </a:solidFill>
              </a:rPr>
              <a:t>Octobre </a:t>
            </a:r>
            <a:r>
              <a:rPr lang="fr-BE" sz="1800" b="1" i="1" dirty="0" smtClean="0">
                <a:solidFill>
                  <a:srgbClr val="996633"/>
                </a:solidFill>
              </a:rPr>
              <a:t>2020 </a:t>
            </a:r>
          </a:p>
          <a:p>
            <a:endParaRPr lang="fr-BE" b="1" i="1" dirty="0" smtClean="0">
              <a:solidFill>
                <a:srgbClr val="C00000"/>
              </a:solidFill>
            </a:endParaRPr>
          </a:p>
          <a:p>
            <a:endParaRPr lang="fr-B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6" y="572580"/>
            <a:ext cx="7934216" cy="120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07136" y="804672"/>
            <a:ext cx="336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chemeClr val="bg1"/>
                </a:solidFill>
              </a:rPr>
              <a:t>DIAPORAMA</a:t>
            </a:r>
            <a:endParaRPr lang="fr-BE" sz="3600" dirty="0">
              <a:solidFill>
                <a:schemeClr val="bg1"/>
              </a:solidFill>
            </a:endParaRPr>
          </a:p>
        </p:txBody>
      </p:sp>
      <p:pic>
        <p:nvPicPr>
          <p:cNvPr id="8" name="Image 7" descr="RoseVents_AOC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7596336" y="673677"/>
            <a:ext cx="750446" cy="68611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" y="5517232"/>
            <a:ext cx="775329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83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3600" b="1" dirty="0" smtClean="0"/>
              <a:t>En introduisant une demande auprès de la Société Wallonne du Logement (SPW)</a:t>
            </a:r>
            <a:endParaRPr lang="fr-BE" sz="3600" b="1" dirty="0"/>
          </a:p>
        </p:txBody>
      </p:sp>
      <p:pic>
        <p:nvPicPr>
          <p:cNvPr id="5" name="Espace réservé du contenu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20888"/>
            <a:ext cx="4536504" cy="3720377"/>
          </a:xfrm>
          <a:prstGeom prst="rect">
            <a:avLst/>
          </a:prstGeom>
          <a:noFill/>
        </p:spPr>
      </p:pic>
      <p:pic>
        <p:nvPicPr>
          <p:cNvPr id="6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28800"/>
            <a:ext cx="2901950" cy="79208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3099176" cy="2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Espace réservé du contenu 7" descr="Offre d'emploi : GESTIONNAIRE PAYROLL chez Société wallonne du ...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5"/>
            <a:ext cx="3171184" cy="1368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86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BE" b="1" dirty="0" smtClean="0">
              <a:solidFill>
                <a:srgbClr val="006666"/>
              </a:solidFill>
            </a:endParaRPr>
          </a:p>
          <a:p>
            <a:pPr marL="0" indent="0" algn="ctr">
              <a:buNone/>
            </a:pPr>
            <a:endParaRPr lang="fr-BE" sz="3600" b="1" dirty="0" smtClean="0">
              <a:solidFill>
                <a:srgbClr val="006666"/>
              </a:solidFill>
            </a:endParaRPr>
          </a:p>
          <a:p>
            <a:pPr marL="0" indent="0" algn="ctr">
              <a:buNone/>
            </a:pPr>
            <a:r>
              <a:rPr lang="fr-BE" sz="5400" b="1" dirty="0" smtClean="0">
                <a:solidFill>
                  <a:srgbClr val="006666"/>
                </a:solidFill>
              </a:rPr>
              <a:t>COMMENT TROUVER UN LOGEMENT PRIVÉ?</a:t>
            </a: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850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b="1" dirty="0" smtClean="0"/>
              <a:t>Grâce aux affiches « À Louer »</a:t>
            </a:r>
            <a:endParaRPr lang="fr-BE" sz="3600" b="1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09" y="1651739"/>
            <a:ext cx="4915287" cy="41535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936" y="1628801"/>
            <a:ext cx="2794687" cy="20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53033"/>
            <a:ext cx="2880320" cy="193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52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b="1" dirty="0" smtClean="0"/>
              <a:t>Via les </a:t>
            </a:r>
            <a:r>
              <a:rPr lang="fr-BE" sz="3600" b="1" smtClean="0"/>
              <a:t>sites web </a:t>
            </a:r>
            <a:r>
              <a:rPr lang="fr-BE" sz="3600" b="1" dirty="0" smtClean="0"/>
              <a:t>de location</a:t>
            </a:r>
            <a:endParaRPr lang="fr-BE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5050904" cy="285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348" y="3717032"/>
            <a:ext cx="4068452" cy="271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28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b="1" dirty="0" smtClean="0"/>
              <a:t>Via le réseau de connaissances</a:t>
            </a:r>
            <a:endParaRPr lang="fr-BE" sz="36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121" y="1600200"/>
            <a:ext cx="550375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51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b="1" dirty="0" smtClean="0"/>
              <a:t>Via les réseaux sociaux</a:t>
            </a:r>
            <a:endParaRPr lang="fr-BE" sz="36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773376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53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"/>
          <a:stretch/>
        </p:blipFill>
        <p:spPr bwMode="auto">
          <a:xfrm>
            <a:off x="4139952" y="116632"/>
            <a:ext cx="4616991" cy="637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9552" y="404664"/>
            <a:ext cx="3312368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 smtClean="0"/>
              <a:t>Via les journaux spécialisés dans les petites  annonces </a:t>
            </a:r>
          </a:p>
          <a:p>
            <a:endParaRPr lang="fr-BE" sz="3600" b="1" dirty="0" smtClean="0"/>
          </a:p>
          <a:p>
            <a:endParaRPr lang="fr-BE" sz="3600" b="1" dirty="0"/>
          </a:p>
          <a:p>
            <a:r>
              <a:rPr lang="fr-BE" sz="3200" b="1" i="1" dirty="0" smtClean="0">
                <a:solidFill>
                  <a:srgbClr val="006666"/>
                </a:solidFill>
              </a:rPr>
              <a:t>Nota bene</a:t>
            </a:r>
          </a:p>
          <a:p>
            <a:endParaRPr lang="fr-BE" sz="1100" b="1" i="1" dirty="0" smtClean="0">
              <a:solidFill>
                <a:srgbClr val="006666"/>
              </a:solidFill>
            </a:endParaRPr>
          </a:p>
          <a:p>
            <a:r>
              <a:rPr lang="fr-BE" sz="2800" b="1" i="1" dirty="0" smtClean="0">
                <a:solidFill>
                  <a:srgbClr val="006666"/>
                </a:solidFill>
              </a:rPr>
              <a:t>Ils sont de plus en plus souvent remplacés par les sites web</a:t>
            </a:r>
            <a:endParaRPr lang="fr-BE" sz="2800" i="1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5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3600" b="1" dirty="0" smtClean="0"/>
              <a:t>Via une Agence Immobilière Sociale (AIS)</a:t>
            </a:r>
            <a:endParaRPr lang="fr-BE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03291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2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BE" dirty="0" smtClean="0"/>
          </a:p>
          <a:p>
            <a:pPr marL="0" indent="0" algn="ctr">
              <a:buNone/>
            </a:pPr>
            <a:endParaRPr lang="fr-BE" dirty="0"/>
          </a:p>
          <a:p>
            <a:pPr marL="0" indent="0" algn="ctr">
              <a:buNone/>
            </a:pPr>
            <a:r>
              <a:rPr lang="fr-BE" sz="5400" b="1" dirty="0" smtClean="0">
                <a:solidFill>
                  <a:srgbClr val="006666"/>
                </a:solidFill>
              </a:rPr>
              <a:t>COMMENT TROUVER UN LOGEMENT SOCIAL?</a:t>
            </a:r>
            <a:endParaRPr lang="fr-BE" sz="5400" b="1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5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2612</TotalTime>
  <Words>93</Words>
  <Application>Microsoft Office PowerPoint</Application>
  <PresentationFormat>Affichage à l'écran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Thème Office</vt:lpstr>
      <vt:lpstr> Comment trouver un logement privé ou social ?   </vt:lpstr>
      <vt:lpstr>Présentation PowerPoint</vt:lpstr>
      <vt:lpstr>Grâce aux affiches « À Louer »</vt:lpstr>
      <vt:lpstr>Via les sites web de location</vt:lpstr>
      <vt:lpstr>Via le réseau de connaissances</vt:lpstr>
      <vt:lpstr>Via les réseaux sociaux</vt:lpstr>
      <vt:lpstr>Présentation PowerPoint</vt:lpstr>
      <vt:lpstr>Via une Agence Immobilière Sociale (AIS)</vt:lpstr>
      <vt:lpstr>Présentation PowerPoint</vt:lpstr>
      <vt:lpstr>En introduisant une demande auprès de la Société Wallonne du Logement (SPW)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TROUVER UN LOGEMENT PRIVÉ OU SOCIAL ?</dc:title>
  <dc:creator>Etienne</dc:creator>
  <cp:lastModifiedBy>Discri2019</cp:lastModifiedBy>
  <cp:revision>19</cp:revision>
  <dcterms:created xsi:type="dcterms:W3CDTF">2020-04-21T17:39:26Z</dcterms:created>
  <dcterms:modified xsi:type="dcterms:W3CDTF">2020-10-23T10:29:20Z</dcterms:modified>
</cp:coreProperties>
</file>