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54" r:id="rId3"/>
    <p:sldId id="355" r:id="rId4"/>
    <p:sldId id="357" r:id="rId5"/>
    <p:sldId id="3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" initials="H" lastIdx="1" clrIdx="0">
    <p:extLst>
      <p:ext uri="{19B8F6BF-5375-455C-9EA6-DF929625EA0E}">
        <p15:presenceInfo xmlns:p15="http://schemas.microsoft.com/office/powerpoint/2012/main" userId="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251570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Communication non verbale</a:t>
            </a:r>
            <a:r>
              <a:rPr lang="fr-BE" sz="3600" b="1" dirty="0">
                <a:solidFill>
                  <a:srgbClr val="006666"/>
                </a:solidFill>
              </a:rPr>
              <a:t/>
            </a:r>
            <a:br>
              <a:rPr lang="fr-BE" sz="3600" b="1" dirty="0">
                <a:solidFill>
                  <a:srgbClr val="006666"/>
                </a:solidFill>
              </a:rPr>
            </a:br>
            <a:endParaRPr lang="fr-BE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717" y="4077072"/>
            <a:ext cx="76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</a:t>
            </a:r>
            <a:r>
              <a:rPr lang="fr-BE" b="1" i="1" dirty="0" smtClean="0">
                <a:solidFill>
                  <a:srgbClr val="984807"/>
                </a:solidFill>
              </a:rPr>
              <a:t>dans </a:t>
            </a:r>
            <a:r>
              <a:rPr lang="fr-BE" b="1" i="1" dirty="0">
                <a:solidFill>
                  <a:srgbClr val="984807"/>
                </a:solidFill>
              </a:rPr>
              <a:t>le cadre </a:t>
            </a:r>
            <a:r>
              <a:rPr lang="fr-BE" b="1" i="1" dirty="0" smtClean="0">
                <a:solidFill>
                  <a:srgbClr val="984807"/>
                </a:solidFill>
              </a:rPr>
              <a:t>de la séquence formative n° 20</a:t>
            </a:r>
            <a:endParaRPr lang="fr-BE" sz="1200" b="1" i="1" dirty="0">
              <a:solidFill>
                <a:srgbClr val="984807"/>
              </a:solidFill>
            </a:endParaRP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Août </a:t>
            </a:r>
            <a:r>
              <a:rPr lang="fr-BE" b="1" i="1" dirty="0" smtClean="0">
                <a:solidFill>
                  <a:srgbClr val="984807"/>
                </a:solidFill>
              </a:rPr>
              <a:t>2021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10" name="Image 9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60318" y="737115"/>
            <a:ext cx="750446" cy="6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1 – Faire la file pour monter dans le métro, le train, etc.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76" y="1340768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46" y="22323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Discuter d’un match de football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056276" cy="470418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913330" y="1196752"/>
            <a:ext cx="1728192" cy="1498178"/>
          </a:xfrm>
          <a:prstGeom prst="wedgeEllipseCallout">
            <a:avLst>
              <a:gd name="adj1" fmla="val 56128"/>
              <a:gd name="adj2" fmla="val 24774"/>
            </a:avLst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Bulle ronde 4"/>
          <p:cNvSpPr/>
          <p:nvPr/>
        </p:nvSpPr>
        <p:spPr>
          <a:xfrm>
            <a:off x="3265258" y="1304764"/>
            <a:ext cx="1584176" cy="1224136"/>
          </a:xfrm>
          <a:prstGeom prst="wedgeEllipseCallout">
            <a:avLst>
              <a:gd name="adj1" fmla="val -31911"/>
              <a:gd name="adj2" fmla="val 62500"/>
            </a:avLst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1154091" cy="89836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597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– Gronder un</a:t>
            </a:r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ou une enfant dans la rue, un parc…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6894512" cy="45963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9576"/>
          <a:stretch/>
        </p:blipFill>
        <p:spPr>
          <a:xfrm>
            <a:off x="611560" y="1340768"/>
            <a:ext cx="4394092" cy="37572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4582344" y="3219401"/>
            <a:ext cx="1645840" cy="85767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Faire preuve de politesse, gentillesse envers la caissière ou le caissier du supermarché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52" y="1556792"/>
            <a:ext cx="7056784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71</Words>
  <Application>Microsoft Office PowerPoint</Application>
  <PresentationFormat>Affichage à l'écran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Communication non verbale </vt:lpstr>
      <vt:lpstr>1 – Faire la file pour monter dans le métro, le train, etc.</vt:lpstr>
      <vt:lpstr>2 – Discuter d’un match de football</vt:lpstr>
      <vt:lpstr>3 – Gronder un ou une enfant dans la rue, un parc…</vt:lpstr>
      <vt:lpstr>4 – Faire preuve de politesse, gentillesse envers la caissière ou le caissier du supermarché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315</cp:revision>
  <dcterms:created xsi:type="dcterms:W3CDTF">2012-09-03T08:26:04Z</dcterms:created>
  <dcterms:modified xsi:type="dcterms:W3CDTF">2021-08-05T12:30:39Z</dcterms:modified>
</cp:coreProperties>
</file>