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68" r:id="rId4"/>
    <p:sldId id="266" r:id="rId5"/>
    <p:sldId id="263" r:id="rId6"/>
    <p:sldId id="27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E7E200"/>
    <a:srgbClr val="B42200"/>
    <a:srgbClr val="9900FF"/>
    <a:srgbClr val="5F5F5F"/>
    <a:srgbClr val="CC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1926" y="2348880"/>
            <a:ext cx="7776864" cy="1080120"/>
          </a:xfrm>
        </p:spPr>
        <p:txBody>
          <a:bodyPr/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Quelques repères géographiques</a:t>
            </a:r>
          </a:p>
          <a:p>
            <a:endParaRPr lang="fr-BE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BE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BE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792088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862208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7136" y="804672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pic>
        <p:nvPicPr>
          <p:cNvPr id="8" name="Image 7" descr="RoseVents_AOC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7524328" y="656768"/>
            <a:ext cx="756000" cy="684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11560" y="3789040"/>
            <a:ext cx="7992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>
                <a:solidFill>
                  <a:srgbClr val="984807"/>
                </a:solidFill>
              </a:rPr>
              <a:t>Support réalisé </a:t>
            </a:r>
            <a:r>
              <a:rPr lang="fr-BE" b="1" i="1" dirty="0" smtClean="0">
                <a:solidFill>
                  <a:srgbClr val="984807"/>
                </a:solidFill>
              </a:rPr>
              <a:t>par le </a:t>
            </a:r>
            <a:r>
              <a:rPr lang="fr-BE" b="1" i="1" dirty="0" err="1" smtClean="0">
                <a:solidFill>
                  <a:srgbClr val="984807"/>
                </a:solidFill>
              </a:rPr>
              <a:t>DisCRI</a:t>
            </a:r>
            <a:r>
              <a:rPr lang="fr-BE" b="1" i="1" dirty="0" smtClean="0">
                <a:solidFill>
                  <a:srgbClr val="984807"/>
                </a:solidFill>
              </a:rPr>
              <a:t> dans </a:t>
            </a:r>
            <a:r>
              <a:rPr lang="fr-BE" b="1" i="1" dirty="0">
                <a:solidFill>
                  <a:srgbClr val="984807"/>
                </a:solidFill>
              </a:rPr>
              <a:t>le cadre de la </a:t>
            </a:r>
            <a:r>
              <a:rPr lang="fr-BE" b="1" i="1" dirty="0" smtClean="0">
                <a:solidFill>
                  <a:srgbClr val="984807"/>
                </a:solidFill>
              </a:rPr>
              <a:t>séquence formative n°22 des AOC</a:t>
            </a:r>
            <a:endParaRPr lang="fr-BE" sz="12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fr-BE" sz="1600" b="1" i="1" dirty="0" smtClean="0">
              <a:solidFill>
                <a:srgbClr val="984807"/>
              </a:solidFill>
            </a:endParaRPr>
          </a:p>
          <a:p>
            <a:pPr algn="ctr"/>
            <a:r>
              <a:rPr lang="fr-BE" b="1" i="1" smtClean="0">
                <a:solidFill>
                  <a:srgbClr val="984807"/>
                </a:solidFill>
              </a:rPr>
              <a:t>Octobre </a:t>
            </a:r>
            <a:r>
              <a:rPr lang="fr-BE" b="1" i="1" dirty="0" smtClean="0">
                <a:solidFill>
                  <a:srgbClr val="984807"/>
                </a:solidFill>
              </a:rPr>
              <a:t>2020</a:t>
            </a:r>
            <a:endParaRPr lang="fr-BE" b="1" i="1" dirty="0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Belgique dans le monde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76256" y="117897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i="1" dirty="0" smtClean="0">
                <a:solidFill>
                  <a:schemeClr val="accent6">
                    <a:lumMod val="50000"/>
                  </a:schemeClr>
                </a:solidFill>
              </a:rPr>
              <a:t>Belgique</a:t>
            </a:r>
            <a:endParaRPr lang="fr-BE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6" y="1628800"/>
            <a:ext cx="711009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4572000" y="1402295"/>
            <a:ext cx="2232248" cy="73673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71600" y="638132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900" b="1" dirty="0"/>
              <a:t>https://commons.wikimedia.org/wiki/File:Gall%E2%80%93Peters_projection_SW.jpg</a:t>
            </a:r>
          </a:p>
        </p:txBody>
      </p:sp>
    </p:spTree>
    <p:extLst>
      <p:ext uri="{BB962C8B-B14F-4D97-AF65-F5344CB8AC3E}">
        <p14:creationId xmlns:p14="http://schemas.microsoft.com/office/powerpoint/2010/main" val="30134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</a:rPr>
              <a:t>La Belgique dans l’Europe des 27 pays</a:t>
            </a:r>
            <a:endParaRPr lang="fr-BE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arte des élargissements de l'Union europée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1451957"/>
            <a:ext cx="4680000" cy="46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Belgique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56" y="1600200"/>
            <a:ext cx="55358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Les 3 Régions 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 descr="Description : http://www.federation-wallonie-bruxelles.be/uploads/pics/Carte-region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46" y="1268760"/>
            <a:ext cx="6264696" cy="47659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1619672" y="6237312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smtClean="0"/>
              <a:t>IGN</a:t>
            </a:r>
            <a:r>
              <a:rPr lang="fr-FR" sz="900" b="1" dirty="0" smtClean="0"/>
              <a:t>, Bruxelles – 2001 - http</a:t>
            </a:r>
            <a:r>
              <a:rPr lang="fr-FR" sz="900" b="1" dirty="0"/>
              <a:t>://www.federation-wallonie-bruxelles.be/index.php?id=portail_geographie</a:t>
            </a:r>
            <a:endParaRPr lang="fr-BE" sz="9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6732240" y="11967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</a:rPr>
              <a:t>Région flamande</a:t>
            </a:r>
            <a:endParaRPr lang="fr-BE" b="1" dirty="0">
              <a:solidFill>
                <a:srgbClr val="C00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5004048" y="1484784"/>
            <a:ext cx="2592288" cy="86409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23528" y="364502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9900FF"/>
                </a:solidFill>
              </a:rPr>
              <a:t>Région de Bruxelles - Capitale</a:t>
            </a:r>
            <a:endParaRPr lang="fr-BE" b="1" dirty="0">
              <a:solidFill>
                <a:srgbClr val="9900FF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2483768" y="2852936"/>
            <a:ext cx="1800200" cy="1080120"/>
          </a:xfrm>
          <a:prstGeom prst="straightConnector1">
            <a:avLst/>
          </a:prstGeom>
          <a:ln w="28575">
            <a:solidFill>
              <a:srgbClr val="99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948264" y="47251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C000"/>
                </a:solidFill>
              </a:rPr>
              <a:t>Région wallonne</a:t>
            </a:r>
            <a:endParaRPr lang="fr-BE" b="1" dirty="0">
              <a:solidFill>
                <a:srgbClr val="FFC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5652120" y="4077072"/>
            <a:ext cx="2088232" cy="720080"/>
          </a:xfrm>
          <a:prstGeom prst="straightConnector1">
            <a:avLst/>
          </a:prstGeom>
          <a:ln w="28575">
            <a:solidFill>
              <a:srgbClr val="EAB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92735" y="4590878"/>
            <a:ext cx="2761203" cy="13619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dirty="0"/>
              <a:t> </a:t>
            </a:r>
            <a:r>
              <a:rPr lang="fr-BE" dirty="0" smtClean="0"/>
              <a:t>      </a:t>
            </a:r>
            <a:r>
              <a:rPr lang="fr-BE" sz="1200" b="1" dirty="0" smtClean="0"/>
              <a:t>Région flamande</a:t>
            </a:r>
          </a:p>
          <a:p>
            <a:endParaRPr lang="fr-BE" sz="1050" b="1" dirty="0" smtClean="0"/>
          </a:p>
          <a:p>
            <a:r>
              <a:rPr lang="fr-BE" sz="800" b="1" dirty="0" smtClean="0"/>
              <a:t>                 </a:t>
            </a:r>
            <a:r>
              <a:rPr lang="fr-BE" sz="1200" b="1" dirty="0" smtClean="0"/>
              <a:t>Région de Bruxelles-Capitale</a:t>
            </a:r>
          </a:p>
          <a:p>
            <a:endParaRPr lang="fr-BE" sz="1200" b="1" dirty="0"/>
          </a:p>
          <a:p>
            <a:r>
              <a:rPr lang="fr-BE" sz="1200" b="1" dirty="0"/>
              <a:t> </a:t>
            </a:r>
            <a:r>
              <a:rPr lang="fr-BE" sz="1200" b="1" dirty="0" smtClean="0"/>
              <a:t>           Région wallonne</a:t>
            </a:r>
          </a:p>
          <a:p>
            <a:endParaRPr lang="fr-BE" b="1" dirty="0"/>
          </a:p>
        </p:txBody>
      </p:sp>
      <p:sp>
        <p:nvSpPr>
          <p:cNvPr id="14" name="Rectangle 13"/>
          <p:cNvSpPr/>
          <p:nvPr/>
        </p:nvSpPr>
        <p:spPr>
          <a:xfrm>
            <a:off x="1170636" y="5451697"/>
            <a:ext cx="216024" cy="200055"/>
          </a:xfrm>
          <a:prstGeom prst="rect">
            <a:avLst/>
          </a:prstGeom>
          <a:solidFill>
            <a:srgbClr val="E7E200"/>
          </a:solidFill>
          <a:ln>
            <a:solidFill>
              <a:srgbClr val="E7E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1179474" y="4725144"/>
            <a:ext cx="216024" cy="200055"/>
          </a:xfrm>
          <a:prstGeom prst="rect">
            <a:avLst/>
          </a:prstGeom>
          <a:solidFill>
            <a:srgbClr val="B422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ectangle 16"/>
          <p:cNvSpPr/>
          <p:nvPr/>
        </p:nvSpPr>
        <p:spPr>
          <a:xfrm>
            <a:off x="1175055" y="5074840"/>
            <a:ext cx="216024" cy="200055"/>
          </a:xfrm>
          <a:prstGeom prst="rect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3753938" y="5174867"/>
            <a:ext cx="8180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4134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smtClean="0">
                <a:solidFill>
                  <a:srgbClr val="FF0000"/>
                </a:solidFill>
              </a:rPr>
              <a:t>Carte </a:t>
            </a:r>
            <a:r>
              <a:rPr lang="fr-BE" sz="4000" b="1" dirty="0" smtClean="0">
                <a:solidFill>
                  <a:srgbClr val="FF0000"/>
                </a:solidFill>
              </a:rPr>
              <a:t>des principales villes</a:t>
            </a:r>
            <a:endParaRPr lang="fr-BE" sz="40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965279" cy="47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63688" y="623731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1" dirty="0"/>
              <a:t>https://www.meteobelgique.be/article/articles-et-dossier/le-climat/157-cartes-du-climat-de-la-belgique-complements-dinformations</a:t>
            </a:r>
          </a:p>
        </p:txBody>
      </p:sp>
    </p:spTree>
    <p:extLst>
      <p:ext uri="{BB962C8B-B14F-4D97-AF65-F5344CB8AC3E}">
        <p14:creationId xmlns:p14="http://schemas.microsoft.com/office/powerpoint/2010/main" val="14125052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77</Words>
  <Application>Microsoft Office PowerPoint</Application>
  <PresentationFormat>Affichage à l'écran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Présentation PowerPoint</vt:lpstr>
      <vt:lpstr>La Belgique dans le monde</vt:lpstr>
      <vt:lpstr>La Belgique dans l’Europe des 27 pays</vt:lpstr>
      <vt:lpstr>La Belgique</vt:lpstr>
      <vt:lpstr>Les 3 Régions </vt:lpstr>
      <vt:lpstr>Carte des principales villes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Discri2019</cp:lastModifiedBy>
  <cp:revision>63</cp:revision>
  <dcterms:created xsi:type="dcterms:W3CDTF">2012-09-03T08:26:04Z</dcterms:created>
  <dcterms:modified xsi:type="dcterms:W3CDTF">2020-10-26T20:27:45Z</dcterms:modified>
</cp:coreProperties>
</file>