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66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4892" y="2708920"/>
            <a:ext cx="7776864" cy="1368152"/>
          </a:xfrm>
        </p:spPr>
        <p:txBody>
          <a:bodyPr/>
          <a:lstStyle/>
          <a:p>
            <a:r>
              <a:rPr lang="fr-BE" sz="3600" b="1" dirty="0" smtClean="0">
                <a:solidFill>
                  <a:srgbClr val="006666"/>
                </a:solidFill>
              </a:rPr>
              <a:t>Les services d’urgences et de garde</a:t>
            </a:r>
          </a:p>
          <a:p>
            <a:endParaRPr lang="fr-BE" sz="2400" b="1" i="1" dirty="0" smtClean="0">
              <a:solidFill>
                <a:srgbClr val="006666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572580"/>
            <a:ext cx="7934216" cy="12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40016" y="620688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21" y="5589240"/>
            <a:ext cx="7638553" cy="86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 10" descr="RoseVents_AOC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625756" y="624244"/>
            <a:ext cx="756000" cy="68611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26216" y="4079394"/>
            <a:ext cx="7934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1" dirty="0">
                <a:solidFill>
                  <a:srgbClr val="984807"/>
                </a:solidFill>
              </a:rPr>
              <a:t>Support réalisé par le </a:t>
            </a:r>
            <a:r>
              <a:rPr lang="fr-BE" b="1" i="1" dirty="0" err="1" smtClean="0">
                <a:solidFill>
                  <a:srgbClr val="984807"/>
                </a:solidFill>
              </a:rPr>
              <a:t>DisCRI</a:t>
            </a:r>
            <a:r>
              <a:rPr lang="fr-BE" b="1" i="1" dirty="0" smtClean="0">
                <a:solidFill>
                  <a:srgbClr val="984807"/>
                </a:solidFill>
              </a:rPr>
              <a:t> dans </a:t>
            </a:r>
            <a:r>
              <a:rPr lang="fr-BE" b="1" i="1" dirty="0">
                <a:solidFill>
                  <a:srgbClr val="984807"/>
                </a:solidFill>
              </a:rPr>
              <a:t>le cadre de la </a:t>
            </a:r>
            <a:r>
              <a:rPr lang="fr-BE" b="1" i="1" dirty="0" smtClean="0">
                <a:solidFill>
                  <a:srgbClr val="984807"/>
                </a:solidFill>
              </a:rPr>
              <a:t>séquence formative n°15 des AOC</a:t>
            </a:r>
            <a:endParaRPr lang="fr-BE" sz="12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fr-BE" sz="1600" b="1" i="1" dirty="0">
              <a:solidFill>
                <a:srgbClr val="984807"/>
              </a:solidFill>
            </a:endParaRPr>
          </a:p>
          <a:p>
            <a:pPr algn="ctr"/>
            <a:r>
              <a:rPr lang="fr-BE" sz="1600" b="1" i="1" smtClean="0">
                <a:solidFill>
                  <a:srgbClr val="984807"/>
                </a:solidFill>
              </a:rPr>
              <a:t>Octobre </a:t>
            </a:r>
            <a:r>
              <a:rPr lang="fr-BE" sz="1600" b="1" i="1" dirty="0">
                <a:solidFill>
                  <a:srgbClr val="984807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9919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smtClean="0">
                <a:solidFill>
                  <a:schemeClr val="accent6">
                    <a:lumMod val="50000"/>
                  </a:schemeClr>
                </a:solidFill>
              </a:rPr>
              <a:t>Les services d’urgences</a:t>
            </a:r>
            <a:endParaRPr lang="fr-B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3707904" y="1600201"/>
            <a:ext cx="4978896" cy="4493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 smtClean="0"/>
              <a:t>En cas d’extrême urgence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Numéros d’urgences</a:t>
            </a:r>
          </a:p>
          <a:p>
            <a:r>
              <a:rPr lang="fr-BE" dirty="0" smtClean="0"/>
              <a:t>100</a:t>
            </a:r>
          </a:p>
          <a:p>
            <a:r>
              <a:rPr lang="fr-BE" dirty="0" smtClean="0"/>
              <a:t>112</a:t>
            </a:r>
          </a:p>
          <a:p>
            <a:r>
              <a:rPr lang="fr-BE" dirty="0" smtClean="0"/>
              <a:t>101</a:t>
            </a:r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7337" t="30818" r="45328" b="17028"/>
          <a:stretch/>
        </p:blipFill>
        <p:spPr>
          <a:xfrm>
            <a:off x="640482" y="1600199"/>
            <a:ext cx="2674433" cy="452596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098" y="2428280"/>
            <a:ext cx="970750" cy="43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69" y="2414928"/>
            <a:ext cx="721397" cy="8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32" y="2212020"/>
            <a:ext cx="1565616" cy="106739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12" y="2422066"/>
            <a:ext cx="970750" cy="43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891" y="2420718"/>
            <a:ext cx="970750" cy="43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851" y="2852510"/>
            <a:ext cx="1044649" cy="43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35" y="2534405"/>
            <a:ext cx="912181" cy="75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8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fr-BE" b="1" dirty="0" smtClean="0">
                <a:solidFill>
                  <a:schemeClr val="accent6">
                    <a:lumMod val="50000"/>
                  </a:schemeClr>
                </a:solidFill>
              </a:rPr>
              <a:t>Les services de garde</a:t>
            </a:r>
            <a:endParaRPr lang="fr-B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5936" y="1484785"/>
            <a:ext cx="4824536" cy="15841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BE" sz="2800" dirty="0" smtClean="0"/>
              <a:t>Le week-end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BE" sz="2800" dirty="0"/>
              <a:t>L</a:t>
            </a:r>
            <a:r>
              <a:rPr lang="fr-BE" sz="2800" dirty="0" smtClean="0"/>
              <a:t>es jours fériés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BE" sz="2800" dirty="0" smtClean="0"/>
              <a:t>Le soir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018" r="35011" b="48802"/>
          <a:stretch/>
        </p:blipFill>
        <p:spPr>
          <a:xfrm>
            <a:off x="5004048" y="4544130"/>
            <a:ext cx="3130495" cy="176324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63846" y="1484784"/>
            <a:ext cx="277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3200" dirty="0" smtClean="0"/>
              <a:t>Quand ?</a:t>
            </a:r>
            <a:endParaRPr lang="en-US" sz="3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55530"/>
            <a:ext cx="2631521" cy="214044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43608" y="3247534"/>
            <a:ext cx="3043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Le.la </a:t>
            </a:r>
            <a:r>
              <a:rPr lang="fr-BE" sz="2400" dirty="0"/>
              <a:t>médecin de garde</a:t>
            </a:r>
          </a:p>
          <a:p>
            <a:pPr algn="ctr"/>
            <a:r>
              <a:rPr lang="fr-BE" sz="2400" dirty="0"/>
              <a:t>Numéro : 1733</a:t>
            </a:r>
          </a:p>
          <a:p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4769095" y="3284984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/>
              <a:t>La pharmacie de garde</a:t>
            </a:r>
          </a:p>
          <a:p>
            <a:pPr algn="ctr"/>
            <a:r>
              <a:rPr lang="fr-BE" sz="2400" dirty="0"/>
              <a:t>pharmacie.be</a:t>
            </a:r>
            <a:endParaRPr lang="en-US" sz="24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89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61</Words>
  <Application>Microsoft Office PowerPoint</Application>
  <PresentationFormat>Affichage à l'écran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Calibri</vt:lpstr>
      <vt:lpstr>Thème Office</vt:lpstr>
      <vt:lpstr>Présentation PowerPoint</vt:lpstr>
      <vt:lpstr>Les services d’urgences</vt:lpstr>
      <vt:lpstr>Les services de garde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Vue de la Belgique</dc:title>
  <dc:creator>User</dc:creator>
  <cp:lastModifiedBy>Discri2019</cp:lastModifiedBy>
  <cp:revision>108</cp:revision>
  <dcterms:created xsi:type="dcterms:W3CDTF">2012-09-03T08:26:04Z</dcterms:created>
  <dcterms:modified xsi:type="dcterms:W3CDTF">2020-10-26T20:15:56Z</dcterms:modified>
</cp:coreProperties>
</file>