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660" autoAdjust="0"/>
  </p:normalViewPr>
  <p:slideViewPr>
    <p:cSldViewPr>
      <p:cViewPr>
        <p:scale>
          <a:sx n="70" d="100"/>
          <a:sy n="70" d="100"/>
        </p:scale>
        <p:origin x="-1422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11/12/2013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11/12/2013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11/12/2013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11/12/2013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11/12/2013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11/12/2013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11/12/2013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11/12/2013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11/12/2013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11/12/2013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11/12/2013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11/12/2013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t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66776"/>
            <a:ext cx="9143999" cy="5991224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611560" y="404664"/>
            <a:ext cx="3646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fr-FR" b="1" dirty="0">
                <a:ea typeface="Times New Roman" pitchFamily="18" charset="0"/>
                <a:cs typeface="Arial" pitchFamily="34" charset="0"/>
              </a:rPr>
              <a:t>Les niveaux d’influence de la </a:t>
            </a:r>
            <a:r>
              <a:rPr lang="fr-FR" b="1" dirty="0" smtClean="0">
                <a:ea typeface="Times New Roman" pitchFamily="18" charset="0"/>
                <a:cs typeface="Arial" pitchFamily="34" charset="0"/>
              </a:rPr>
              <a:t>culture</a:t>
            </a:r>
            <a:endParaRPr lang="fr-BE" b="1" dirty="0">
              <a:cs typeface="Arial" pitchFamily="34" charset="0"/>
            </a:endParaRPr>
          </a:p>
        </p:txBody>
      </p:sp>
      <p:sp>
        <p:nvSpPr>
          <p:cNvPr id="6" name="WordArt 50"/>
          <p:cNvSpPr>
            <a:spLocks noChangeArrowheads="1" noChangeShapeType="1" noTextEdit="1"/>
          </p:cNvSpPr>
          <p:nvPr/>
        </p:nvSpPr>
        <p:spPr bwMode="auto">
          <a:xfrm rot="16200000">
            <a:off x="-245719" y="1818037"/>
            <a:ext cx="1515410" cy="52092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fr-BE" sz="1600" b="1" kern="10" spc="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 connu de</a:t>
            </a:r>
          </a:p>
          <a:p>
            <a:pPr algn="ctr" rtl="0">
              <a:buNone/>
            </a:pPr>
            <a:r>
              <a:rPr lang="fr-BE" sz="1600" b="1" kern="10" spc="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 culture</a:t>
            </a:r>
            <a:endParaRPr lang="fr-BE" sz="1600" b="1" kern="10" spc="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FF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331640" y="1980129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relativement</a:t>
            </a:r>
            <a:r>
              <a:rPr lang="fr-B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BE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B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conscients</a:t>
            </a:r>
            <a:endParaRPr lang="fr-B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04246" y="4509120"/>
            <a:ext cx="15754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moins</a:t>
            </a:r>
            <a:endParaRPr lang="fr-FR" sz="1600" b="1" dirty="0" smtClean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r>
              <a:rPr lang="fr-FR" sz="1600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conscients</a:t>
            </a:r>
            <a:endParaRPr lang="fr-BE" sz="16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9" name="Zone de texte 19"/>
          <p:cNvSpPr txBox="1">
            <a:spLocks noChangeArrowheads="1"/>
          </p:cNvSpPr>
          <p:nvPr/>
        </p:nvSpPr>
        <p:spPr bwMode="auto">
          <a:xfrm>
            <a:off x="3321263" y="2348880"/>
            <a:ext cx="1898809" cy="1346204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Aft>
                <a:spcPts val="1000"/>
              </a:spcAft>
            </a:pPr>
            <a:r>
              <a:rPr lang="fr-FR" sz="1600" b="1" dirty="0" smtClean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Comportements</a:t>
            </a:r>
          </a:p>
          <a:p>
            <a:pPr algn="ctr">
              <a:spcAft>
                <a:spcPts val="1000"/>
              </a:spcAft>
            </a:pPr>
            <a:r>
              <a:rPr lang="fr-FR" sz="1600" b="1" i="1" dirty="0" smtClean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Manières</a:t>
            </a:r>
          </a:p>
          <a:p>
            <a:pPr algn="ctr">
              <a:spcAft>
                <a:spcPts val="1000"/>
              </a:spcAft>
            </a:pPr>
            <a:r>
              <a:rPr lang="fr-FR" sz="1600" b="1" dirty="0" smtClean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Coutumes</a:t>
            </a:r>
            <a:endParaRPr lang="fr-BE" sz="1600" b="1" kern="0" dirty="0"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4121694" y="3676962"/>
            <a:ext cx="13864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Langue</a:t>
            </a:r>
            <a:endParaRPr lang="fr-BE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977437" y="4437112"/>
            <a:ext cx="2530667" cy="1836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000"/>
              </a:spcAft>
            </a:pPr>
            <a:r>
              <a:rPr lang="fr-BE" sz="16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Histoire</a:t>
            </a:r>
          </a:p>
          <a:p>
            <a:pPr algn="ctr">
              <a:spcAft>
                <a:spcPts val="1000"/>
              </a:spcAft>
            </a:pPr>
            <a:r>
              <a:rPr lang="fr-FR" sz="1600" b="1" dirty="0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Valeurs, attitudes </a:t>
            </a:r>
            <a:endParaRPr lang="fr-BE" sz="1600" b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algn="ctr">
              <a:spcAft>
                <a:spcPts val="1000"/>
              </a:spcAft>
            </a:pPr>
            <a:r>
              <a:rPr lang="fr-FR" sz="1600" b="1" dirty="0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Préjugés </a:t>
            </a:r>
            <a:endParaRPr lang="fr-BE" sz="1600" b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algn="ctr">
              <a:spcAft>
                <a:spcPts val="1000"/>
              </a:spcAft>
            </a:pPr>
            <a:r>
              <a:rPr lang="fr-FR" sz="1600" b="1" dirty="0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Visions du monde</a:t>
            </a:r>
            <a:endParaRPr lang="fr-BE" sz="1600" b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fr-FR" sz="1600" b="1" kern="0" dirty="0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Modes de </a:t>
            </a:r>
            <a:r>
              <a:rPr lang="fr-FR" sz="1600" b="1" kern="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pensée</a:t>
            </a:r>
            <a:endParaRPr lang="fr-BE" dirty="0"/>
          </a:p>
        </p:txBody>
      </p:sp>
      <p:sp>
        <p:nvSpPr>
          <p:cNvPr id="13" name="ZoneTexte 12"/>
          <p:cNvSpPr txBox="1"/>
          <p:nvPr/>
        </p:nvSpPr>
        <p:spPr>
          <a:xfrm>
            <a:off x="6863937" y="4509120"/>
            <a:ext cx="15410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Émotions très</a:t>
            </a:r>
          </a:p>
          <a:p>
            <a:r>
              <a:rPr lang="fr-FR" sz="1600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importantes</a:t>
            </a:r>
            <a:endParaRPr lang="fr-BE" sz="16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8199" y="311402"/>
            <a:ext cx="885350" cy="885350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193464"/>
            <a:ext cx="1977375" cy="1883770"/>
          </a:xfrm>
          <a:prstGeom prst="rect">
            <a:avLst/>
          </a:prstGeom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alt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  	      </a:t>
            </a:r>
            <a:endParaRPr kumimoji="0" lang="fr-BE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alt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       	     </a:t>
            </a:r>
            <a:endParaRPr kumimoji="0" lang="fr-BE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23785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27</Words>
  <Application>Microsoft Office PowerPoint</Application>
  <PresentationFormat>Affichage à l'écran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User</dc:creator>
  <cp:lastModifiedBy>Portable9</cp:lastModifiedBy>
  <cp:revision>23</cp:revision>
  <dcterms:created xsi:type="dcterms:W3CDTF">2013-01-20T15:35:07Z</dcterms:created>
  <dcterms:modified xsi:type="dcterms:W3CDTF">2013-12-11T13:31:53Z</dcterms:modified>
</cp:coreProperties>
</file>