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0" r:id="rId2"/>
    <p:sldId id="348" r:id="rId3"/>
    <p:sldId id="344" r:id="rId4"/>
    <p:sldId id="349" r:id="rId5"/>
    <p:sldId id="356" r:id="rId6"/>
    <p:sldId id="351" r:id="rId7"/>
    <p:sldId id="357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4807"/>
    <a:srgbClr val="C000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93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12CE4-D083-496E-A60B-CDF43693EFD2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BCCC3-B08D-4F20-9C8E-1D83E1CEA2C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0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9.pn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5" Type="http://schemas.microsoft.com/office/2007/relationships/hdphoto" Target="../media/hdphoto6.wdp"/><Relationship Id="rId10" Type="http://schemas.openxmlformats.org/officeDocument/2006/relationships/image" Target="../media/image15.jpeg"/><Relationship Id="rId4" Type="http://schemas.microsoft.com/office/2007/relationships/hdphoto" Target="../media/hdphoto4.wdp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jpeg"/><Relationship Id="rId7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microsoft.com/office/2007/relationships/hdphoto" Target="../media/hdphoto8.wdp"/><Relationship Id="rId12" Type="http://schemas.openxmlformats.org/officeDocument/2006/relationships/image" Target="../media/image18.png"/><Relationship Id="rId2" Type="http://schemas.openxmlformats.org/officeDocument/2006/relationships/image" Target="../media/image9.pn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5" Type="http://schemas.microsoft.com/office/2007/relationships/hdphoto" Target="../media/hdphoto6.wdp"/><Relationship Id="rId10" Type="http://schemas.openxmlformats.org/officeDocument/2006/relationships/image" Target="../media/image15.jpeg"/><Relationship Id="rId4" Type="http://schemas.microsoft.com/office/2007/relationships/hdphoto" Target="../media/hdphoto4.wdp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6.jpeg"/><Relationship Id="rId7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openxmlformats.org/officeDocument/2006/relationships/image" Target="../media/image31.png"/><Relationship Id="rId17" Type="http://schemas.openxmlformats.org/officeDocument/2006/relationships/image" Target="../media/image20.jpeg"/><Relationship Id="rId2" Type="http://schemas.openxmlformats.org/officeDocument/2006/relationships/image" Target="../media/image9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14.jpeg"/><Relationship Id="rId5" Type="http://schemas.openxmlformats.org/officeDocument/2006/relationships/image" Target="../media/image12.png"/><Relationship Id="rId15" Type="http://schemas.openxmlformats.org/officeDocument/2006/relationships/image" Target="../media/image18.png"/><Relationship Id="rId10" Type="http://schemas.openxmlformats.org/officeDocument/2006/relationships/image" Target="../media/image30.jpeg"/><Relationship Id="rId4" Type="http://schemas.microsoft.com/office/2007/relationships/hdphoto" Target="../media/hdphoto10.wdp"/><Relationship Id="rId9" Type="http://schemas.openxmlformats.org/officeDocument/2006/relationships/image" Target="../media/image29.jpeg"/><Relationship Id="rId14" Type="http://schemas.microsoft.com/office/2007/relationships/hdphoto" Target="../media/hdphoto1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1560" y="2276872"/>
            <a:ext cx="7776864" cy="1512168"/>
          </a:xfrm>
        </p:spPr>
        <p:txBody>
          <a:bodyPr>
            <a:normAutofit fontScale="92500"/>
          </a:bodyPr>
          <a:lstStyle/>
          <a:p>
            <a:r>
              <a:rPr lang="fr-BE" sz="3600" b="1" dirty="0" smtClean="0">
                <a:solidFill>
                  <a:srgbClr val="006666"/>
                </a:solidFill>
              </a:rPr>
              <a:t>Se familiariser avec quelques documents</a:t>
            </a:r>
          </a:p>
          <a:p>
            <a:r>
              <a:rPr lang="fr-BE" sz="3600" b="1" dirty="0">
                <a:solidFill>
                  <a:srgbClr val="006666"/>
                </a:solidFill>
              </a:rPr>
              <a:t>m</a:t>
            </a:r>
            <a:r>
              <a:rPr lang="fr-BE" sz="3600" b="1" dirty="0" smtClean="0">
                <a:solidFill>
                  <a:srgbClr val="006666"/>
                </a:solidFill>
              </a:rPr>
              <a:t>édicaux </a:t>
            </a:r>
          </a:p>
          <a:p>
            <a:endParaRPr lang="fr-BE" sz="2400" b="1" i="1" dirty="0" smtClean="0">
              <a:solidFill>
                <a:srgbClr val="006666"/>
              </a:solidFill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45224"/>
            <a:ext cx="7835536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80" y="527719"/>
            <a:ext cx="7934216" cy="120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707136" y="804672"/>
            <a:ext cx="3364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smtClean="0">
                <a:solidFill>
                  <a:schemeClr val="bg1"/>
                </a:solidFill>
              </a:rPr>
              <a:t>DIAPORAMA</a:t>
            </a:r>
            <a:endParaRPr lang="fr-BE" sz="3600" dirty="0">
              <a:solidFill>
                <a:schemeClr val="bg1"/>
              </a:solidFill>
            </a:endParaRPr>
          </a:p>
        </p:txBody>
      </p:sp>
      <p:pic>
        <p:nvPicPr>
          <p:cNvPr id="8" name="Image 7" descr="RoseVents_AOC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7632424" y="620688"/>
            <a:ext cx="756000" cy="6876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899592" y="4293096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i="1" dirty="0" smtClean="0">
                <a:solidFill>
                  <a:srgbClr val="984807"/>
                </a:solidFill>
              </a:rPr>
              <a:t>Support </a:t>
            </a:r>
            <a:r>
              <a:rPr lang="fr-BE" b="1" i="1" dirty="0">
                <a:solidFill>
                  <a:srgbClr val="984807"/>
                </a:solidFill>
              </a:rPr>
              <a:t>réalisé dans le cadre de la </a:t>
            </a:r>
            <a:r>
              <a:rPr lang="fr-BE" b="1" i="1" dirty="0" smtClean="0">
                <a:solidFill>
                  <a:srgbClr val="984807"/>
                </a:solidFill>
              </a:rPr>
              <a:t>séquence formative n°16 des AOC </a:t>
            </a:r>
            <a:endParaRPr lang="fr-BE" b="1" dirty="0">
              <a:solidFill>
                <a:srgbClr val="984807"/>
              </a:solidFill>
            </a:endParaRPr>
          </a:p>
          <a:p>
            <a:endParaRPr lang="fr-BE" sz="12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fr-BE" b="1" i="1" smtClean="0">
                <a:solidFill>
                  <a:srgbClr val="984807"/>
                </a:solidFill>
              </a:rPr>
              <a:t>Octobre </a:t>
            </a:r>
            <a:r>
              <a:rPr lang="fr-BE" b="1" i="1" dirty="0">
                <a:solidFill>
                  <a:srgbClr val="984807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99194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947" r="899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78884" y="1772816"/>
            <a:ext cx="2376263" cy="158417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fr-BE" sz="4000" b="1" dirty="0" smtClean="0">
                <a:solidFill>
                  <a:schemeClr val="accent6">
                    <a:lumMod val="50000"/>
                  </a:schemeClr>
                </a:solidFill>
              </a:rPr>
              <a:t>Anna</a:t>
            </a:r>
            <a:endParaRPr lang="fr-BE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9787" y="1772816"/>
            <a:ext cx="2592288" cy="1584176"/>
          </a:xfr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BE" sz="2000" dirty="0">
                <a:solidFill>
                  <a:schemeClr val="bg1"/>
                </a:solidFill>
              </a:rPr>
              <a:t>Anna ne se sent pas bien. Elle a mal à la gorge et elle est très fatiguée. </a:t>
            </a:r>
            <a:endParaRPr lang="fr-BE" sz="2000" dirty="0" smtClean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15516" y="4365104"/>
            <a:ext cx="87129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700" dirty="0"/>
              <a:t>Anna travaille comme informaticienne dans une entreprise</a:t>
            </a:r>
            <a:r>
              <a:rPr lang="fr-BE" sz="2700" dirty="0" smtClean="0"/>
              <a:t>.</a:t>
            </a:r>
          </a:p>
          <a:p>
            <a:pPr algn="ctr"/>
            <a:endParaRPr lang="fr-BE" sz="2700" dirty="0" smtClean="0"/>
          </a:p>
          <a:p>
            <a:pPr algn="ctr"/>
            <a:r>
              <a:rPr lang="fr-BE" sz="2800" dirty="0" smtClean="0"/>
              <a:t>Le docteur lui donne 3 documents. Lesquels ?</a:t>
            </a:r>
          </a:p>
          <a:p>
            <a:pPr algn="ctr"/>
            <a:r>
              <a:rPr lang="fr-BE" sz="2800" dirty="0" smtClean="0"/>
              <a:t>Que </a:t>
            </a:r>
            <a:r>
              <a:rPr lang="fr-BE" sz="2800" dirty="0" err="1" smtClean="0"/>
              <a:t>doit-elle</a:t>
            </a:r>
            <a:r>
              <a:rPr lang="fr-BE" sz="2800" dirty="0" smtClean="0"/>
              <a:t> faire avec les documents ?</a:t>
            </a:r>
            <a:endParaRPr lang="fr-BE" sz="2800" dirty="0"/>
          </a:p>
          <a:p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772816"/>
            <a:ext cx="2376264" cy="1584176"/>
          </a:xfrm>
          <a:prstGeom prst="rect">
            <a:avLst/>
          </a:prstGeom>
        </p:spPr>
      </p:pic>
      <p:sp>
        <p:nvSpPr>
          <p:cNvPr id="7" name="Flèche droite rayée 6"/>
          <p:cNvSpPr/>
          <p:nvPr/>
        </p:nvSpPr>
        <p:spPr>
          <a:xfrm>
            <a:off x="5095108" y="2348880"/>
            <a:ext cx="1152128" cy="432048"/>
          </a:xfrm>
          <a:prstGeom prst="strip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11404">
            <a:off x="5270740" y="1793520"/>
            <a:ext cx="755257" cy="40713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11404">
            <a:off x="5225284" y="1998877"/>
            <a:ext cx="755257" cy="40713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4323" y1="77895" x2="34323" y2="77895"/>
                        <a14:foregroundMark x1="20938" y1="67372" x2="61146" y2="83304"/>
                        <a14:foregroundMark x1="42917" y1="14815" x2="78281" y2="31628"/>
                        <a14:foregroundMark x1="31354" y1="19048" x2="46615" y2="11464"/>
                        <a14:foregroundMark x1="54844" y1="12698" x2="81250" y2="33745"/>
                        <a14:foregroundMark x1="52604" y1="13580" x2="67135" y2="16520"/>
                        <a14:foregroundMark x1="68229" y1="16931" x2="79375" y2="29101"/>
                        <a14:foregroundMark x1="55208" y1="13169" x2="63750" y2="13580"/>
                        <a14:foregroundMark x1="54063" y1="11464" x2="45156" y2="12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740" y="2107478"/>
            <a:ext cx="341682" cy="30270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364" y="2255912"/>
            <a:ext cx="217623" cy="1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38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/>
          <p:cNvGrpSpPr/>
          <p:nvPr/>
        </p:nvGrpSpPr>
        <p:grpSpPr>
          <a:xfrm>
            <a:off x="3453557" y="1760265"/>
            <a:ext cx="2397766" cy="3264690"/>
            <a:chOff x="3453557" y="1779733"/>
            <a:chExt cx="2397766" cy="3264690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2"/>
            <a:srcRect l="32591" t="26140" r="32440" b="28202"/>
            <a:stretch/>
          </p:blipFill>
          <p:spPr>
            <a:xfrm rot="5400000">
              <a:off x="3020095" y="2213195"/>
              <a:ext cx="3264690" cy="239776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725727" y="2127752"/>
              <a:ext cx="1278321" cy="967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BE" sz="600" b="1" dirty="0" smtClean="0">
                  <a:solidFill>
                    <a:schemeClr val="tx1"/>
                  </a:solidFill>
                </a:rPr>
                <a:t>Anna </a:t>
              </a:r>
              <a:r>
                <a:rPr lang="fr-BE" sz="600" b="1" dirty="0" err="1" smtClean="0">
                  <a:solidFill>
                    <a:schemeClr val="tx1"/>
                  </a:solidFill>
                </a:rPr>
                <a:t>Kelmendi</a:t>
              </a:r>
              <a:endParaRPr lang="fr-BE" sz="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39752" y="385921"/>
            <a:ext cx="6347048" cy="1008111"/>
          </a:xfrm>
        </p:spPr>
        <p:txBody>
          <a:bodyPr>
            <a:normAutofit/>
          </a:bodyPr>
          <a:lstStyle/>
          <a:p>
            <a:pPr algn="l"/>
            <a:r>
              <a:rPr lang="fr-BE" sz="4000" b="1" dirty="0" smtClean="0">
                <a:solidFill>
                  <a:schemeClr val="accent6">
                    <a:lumMod val="50000"/>
                  </a:schemeClr>
                </a:solidFill>
              </a:rPr>
              <a:t>Anna</a:t>
            </a:r>
            <a:endParaRPr lang="fr-BE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 algn="just">
              <a:buNone/>
            </a:pPr>
            <a:endParaRPr lang="fr-BE" sz="2400" dirty="0"/>
          </a:p>
          <a:p>
            <a:pPr marL="0" indent="0" algn="just">
              <a:buNone/>
            </a:pPr>
            <a:endParaRPr lang="fr-BE" sz="2400" dirty="0" smtClean="0"/>
          </a:p>
          <a:p>
            <a:pPr marL="0" indent="0" algn="just">
              <a:buNone/>
            </a:pPr>
            <a:endParaRPr lang="fr-BE" sz="2400" dirty="0"/>
          </a:p>
          <a:p>
            <a:pPr marL="0" indent="0" algn="just">
              <a:buNone/>
            </a:pPr>
            <a:endParaRPr lang="fr-BE" sz="2400" dirty="0" smtClean="0"/>
          </a:p>
          <a:p>
            <a:pPr marL="0" indent="0" algn="just">
              <a:buNone/>
            </a:pPr>
            <a:endParaRPr lang="fr-BE" sz="2400" dirty="0"/>
          </a:p>
          <a:p>
            <a:pPr marL="0" indent="0" algn="just">
              <a:buNone/>
            </a:pPr>
            <a:endParaRPr lang="fr-BE" sz="2400" dirty="0" smtClean="0"/>
          </a:p>
          <a:p>
            <a:pPr marL="0" indent="0" algn="just">
              <a:buNone/>
            </a:pPr>
            <a:endParaRPr lang="fr-BE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250872"/>
            <a:ext cx="1800200" cy="135015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947" r="899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23000" y="385921"/>
            <a:ext cx="1512167" cy="100811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325" y="385921"/>
            <a:ext cx="1512168" cy="1008112"/>
          </a:xfrm>
          <a:prstGeom prst="rect">
            <a:avLst/>
          </a:prstGeom>
        </p:spPr>
      </p:pic>
      <p:sp>
        <p:nvSpPr>
          <p:cNvPr id="14" name="Flèche droite rayée 13"/>
          <p:cNvSpPr/>
          <p:nvPr/>
        </p:nvSpPr>
        <p:spPr>
          <a:xfrm>
            <a:off x="5472100" y="854914"/>
            <a:ext cx="792088" cy="241696"/>
          </a:xfrm>
          <a:prstGeom prst="strip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727" y="5322377"/>
            <a:ext cx="1917968" cy="127864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0"/>
          <a:stretch/>
        </p:blipFill>
        <p:spPr>
          <a:xfrm rot="5400000">
            <a:off x="23331" y="2436828"/>
            <a:ext cx="3264688" cy="1911563"/>
          </a:xfrm>
          <a:prstGeom prst="rect">
            <a:avLst/>
          </a:prstGeom>
        </p:spPr>
      </p:pic>
      <p:sp>
        <p:nvSpPr>
          <p:cNvPr id="15" name="Légende encadrée avec une bordure 1 14"/>
          <p:cNvSpPr/>
          <p:nvPr/>
        </p:nvSpPr>
        <p:spPr>
          <a:xfrm>
            <a:off x="5215136" y="1940999"/>
            <a:ext cx="857118" cy="283537"/>
          </a:xfrm>
          <a:prstGeom prst="accentBorderCallout1">
            <a:avLst>
              <a:gd name="adj1" fmla="val 111745"/>
              <a:gd name="adj2" fmla="val -4127"/>
              <a:gd name="adj3" fmla="val 166076"/>
              <a:gd name="adj4" fmla="val -12332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200" dirty="0" smtClean="0">
                <a:solidFill>
                  <a:schemeClr val="tx1"/>
                </a:solidFill>
              </a:rPr>
              <a:t>Travailler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34" name="Image 33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54" y="5320369"/>
            <a:ext cx="923925" cy="511810"/>
          </a:xfrm>
          <a:prstGeom prst="rect">
            <a:avLst/>
          </a:prstGeom>
        </p:spPr>
      </p:pic>
      <p:pic>
        <p:nvPicPr>
          <p:cNvPr id="35" name="Image 34" descr="La Mutualité Neutre, aussi unique que vous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834" y="5132630"/>
            <a:ext cx="1225734" cy="849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Espace réservé du contenu 10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543" y="5843044"/>
            <a:ext cx="514350" cy="514985"/>
          </a:xfrm>
          <a:prstGeom prst="rect">
            <a:avLst/>
          </a:prstGeom>
        </p:spPr>
      </p:pic>
      <p:pic>
        <p:nvPicPr>
          <p:cNvPr id="37" name="Image 36" descr="MUTUALITE LIBERALE DE LIEGE | Club d'entreprises des Hauts-Sarts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143" y="5981689"/>
            <a:ext cx="1028700" cy="326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Image 37" descr="Concernant la CAAMI | CAAMI"/>
          <p:cNvPicPr/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61000"/>
                    </a14:imgEffect>
                    <a14:imgEffect>
                      <a14:colorTemperature colorTemp="7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114" y="5981689"/>
            <a:ext cx="904240" cy="395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 18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354" y="1788235"/>
            <a:ext cx="1348323" cy="319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4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fr-BE" sz="4000" b="1" dirty="0" smtClean="0">
                <a:solidFill>
                  <a:schemeClr val="accent6">
                    <a:lumMod val="50000"/>
                  </a:schemeClr>
                </a:solidFill>
              </a:rPr>
              <a:t>Louis</a:t>
            </a:r>
            <a:endParaRPr lang="fr-BE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9787" y="1911988"/>
            <a:ext cx="2468133" cy="1296144"/>
          </a:xfr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fr-BE" sz="1800" dirty="0" smtClean="0">
                <a:solidFill>
                  <a:schemeClr val="bg1"/>
                </a:solidFill>
              </a:rPr>
              <a:t>Louis ne se sent pas bien. Il a mal au ventre. Il n’est pas capable d’aller à sa formation aujourd’hui.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15516" y="4365104"/>
            <a:ext cx="8712968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700" dirty="0" smtClean="0"/>
              <a:t>Louis est chômeur complet indemnisé. Il suit une formation pour apprendre le néerlandais.</a:t>
            </a:r>
          </a:p>
          <a:p>
            <a:pPr algn="ctr"/>
            <a:endParaRPr lang="fr-BE" sz="2700" dirty="0" smtClean="0"/>
          </a:p>
          <a:p>
            <a:pPr algn="ctr"/>
            <a:r>
              <a:rPr lang="fr-BE" sz="2800" dirty="0" smtClean="0"/>
              <a:t>Le docteur lui donne 3 documents. Lesquels ?</a:t>
            </a:r>
          </a:p>
          <a:p>
            <a:pPr algn="ctr"/>
            <a:r>
              <a:rPr lang="fr-BE" sz="2800" dirty="0" smtClean="0"/>
              <a:t>Que doit-il faire avec les documents ?</a:t>
            </a:r>
            <a:endParaRPr lang="fr-BE" sz="2800" dirty="0"/>
          </a:p>
          <a:p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637" y="1816664"/>
            <a:ext cx="2260985" cy="1507323"/>
          </a:xfrm>
          <a:prstGeom prst="rect">
            <a:avLst/>
          </a:prstGeom>
        </p:spPr>
      </p:pic>
      <p:sp>
        <p:nvSpPr>
          <p:cNvPr id="7" name="Flèche droite rayée 6"/>
          <p:cNvSpPr/>
          <p:nvPr/>
        </p:nvSpPr>
        <p:spPr>
          <a:xfrm>
            <a:off x="5418808" y="2354301"/>
            <a:ext cx="1152128" cy="432048"/>
          </a:xfrm>
          <a:prstGeom prst="strip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11404">
            <a:off x="5655464" y="1765358"/>
            <a:ext cx="755257" cy="40713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11404">
            <a:off x="5610008" y="1970715"/>
            <a:ext cx="755257" cy="40713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4323" y1="77895" x2="34323" y2="77895"/>
                        <a14:foregroundMark x1="20938" y1="67372" x2="61146" y2="83304"/>
                        <a14:foregroundMark x1="42917" y1="14815" x2="78281" y2="31628"/>
                        <a14:foregroundMark x1="31354" y1="19048" x2="46615" y2="11464"/>
                        <a14:foregroundMark x1="54844" y1="12698" x2="81250" y2="33745"/>
                        <a14:foregroundMark x1="52604" y1="13580" x2="67135" y2="16520"/>
                        <a14:foregroundMark x1="68229" y1="16931" x2="79375" y2="29101"/>
                        <a14:foregroundMark x1="55208" y1="13169" x2="63750" y2="13580"/>
                        <a14:foregroundMark x1="54063" y1="11464" x2="45156" y2="12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464" y="2079316"/>
            <a:ext cx="341682" cy="30270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088" y="2227750"/>
            <a:ext cx="217623" cy="1928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873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220" y="1911988"/>
            <a:ext cx="1944217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3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3470378" y="1760265"/>
            <a:ext cx="2397766" cy="3264690"/>
            <a:chOff x="3470378" y="1760265"/>
            <a:chExt cx="2397766" cy="3264690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2"/>
            <a:srcRect l="32591" t="26140" r="32440" b="28202"/>
            <a:stretch/>
          </p:blipFill>
          <p:spPr>
            <a:xfrm rot="5400000">
              <a:off x="3036916" y="2193727"/>
              <a:ext cx="3264690" cy="2397766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3711741" y="2132856"/>
              <a:ext cx="1278321" cy="967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BE" sz="600" b="1" dirty="0" smtClean="0">
                  <a:solidFill>
                    <a:schemeClr val="tx1"/>
                  </a:solidFill>
                </a:rPr>
                <a:t>Louis </a:t>
              </a:r>
              <a:r>
                <a:rPr lang="fr-BE" sz="600" b="1" dirty="0" err="1" smtClean="0">
                  <a:solidFill>
                    <a:schemeClr val="tx1"/>
                  </a:solidFill>
                </a:rPr>
                <a:t>Jimenez</a:t>
              </a:r>
              <a:r>
                <a:rPr lang="fr-BE" sz="600" b="1" dirty="0" smtClean="0">
                  <a:solidFill>
                    <a:schemeClr val="tx1"/>
                  </a:solidFill>
                </a:rPr>
                <a:t> Valle</a:t>
              </a:r>
              <a:endParaRPr lang="fr-BE" sz="600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677217" y="2349215"/>
              <a:ext cx="342217" cy="1682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39752" y="385921"/>
            <a:ext cx="6347048" cy="1008111"/>
          </a:xfrm>
        </p:spPr>
        <p:txBody>
          <a:bodyPr>
            <a:normAutofit/>
          </a:bodyPr>
          <a:lstStyle/>
          <a:p>
            <a:pPr algn="l"/>
            <a:r>
              <a:rPr lang="fr-BE" sz="4000" b="1" dirty="0" smtClean="0">
                <a:solidFill>
                  <a:schemeClr val="accent6">
                    <a:lumMod val="50000"/>
                  </a:schemeClr>
                </a:solidFill>
              </a:rPr>
              <a:t>Louis</a:t>
            </a:r>
            <a:endParaRPr lang="fr-BE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 algn="just">
              <a:buNone/>
            </a:pPr>
            <a:endParaRPr lang="fr-BE" sz="2400" dirty="0"/>
          </a:p>
          <a:p>
            <a:pPr marL="0" indent="0" algn="just">
              <a:buNone/>
            </a:pPr>
            <a:endParaRPr lang="fr-BE" sz="2400" dirty="0" smtClean="0"/>
          </a:p>
          <a:p>
            <a:pPr marL="0" indent="0" algn="just">
              <a:buNone/>
            </a:pPr>
            <a:endParaRPr lang="fr-BE" sz="2400" dirty="0"/>
          </a:p>
          <a:p>
            <a:pPr marL="0" indent="0" algn="just">
              <a:buNone/>
            </a:pPr>
            <a:endParaRPr lang="fr-BE" sz="2400" dirty="0" smtClean="0"/>
          </a:p>
          <a:p>
            <a:pPr marL="0" indent="0" algn="just">
              <a:buNone/>
            </a:pPr>
            <a:endParaRPr lang="fr-BE" sz="2400" dirty="0"/>
          </a:p>
          <a:p>
            <a:pPr marL="0" indent="0" algn="just">
              <a:buNone/>
            </a:pPr>
            <a:endParaRPr lang="fr-BE" sz="2400" dirty="0" smtClean="0"/>
          </a:p>
          <a:p>
            <a:pPr marL="0" indent="0" algn="just">
              <a:buNone/>
            </a:pPr>
            <a:endParaRPr lang="fr-BE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250872"/>
            <a:ext cx="1800200" cy="135015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325" y="385921"/>
            <a:ext cx="1512168" cy="1008112"/>
          </a:xfrm>
          <a:prstGeom prst="rect">
            <a:avLst/>
          </a:prstGeom>
        </p:spPr>
      </p:pic>
      <p:sp>
        <p:nvSpPr>
          <p:cNvPr id="14" name="Flèche droite rayée 13"/>
          <p:cNvSpPr/>
          <p:nvPr/>
        </p:nvSpPr>
        <p:spPr>
          <a:xfrm>
            <a:off x="5472100" y="854914"/>
            <a:ext cx="792088" cy="241696"/>
          </a:xfrm>
          <a:prstGeom prst="strip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873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160" y="548680"/>
            <a:ext cx="1263195" cy="84213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741" y="5279364"/>
            <a:ext cx="1973135" cy="131542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0"/>
          <a:stretch/>
        </p:blipFill>
        <p:spPr>
          <a:xfrm rot="5400000">
            <a:off x="23331" y="2436829"/>
            <a:ext cx="3264688" cy="191156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725727" y="2127752"/>
            <a:ext cx="1278321" cy="96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600" b="1" dirty="0" smtClean="0">
                <a:solidFill>
                  <a:schemeClr val="tx1"/>
                </a:solidFill>
              </a:rPr>
              <a:t>Louis </a:t>
            </a:r>
            <a:r>
              <a:rPr lang="fr-BE" sz="600" b="1" dirty="0" err="1" smtClean="0">
                <a:solidFill>
                  <a:schemeClr val="tx1"/>
                </a:solidFill>
              </a:rPr>
              <a:t>Jimenez</a:t>
            </a:r>
            <a:r>
              <a:rPr lang="fr-BE" sz="600" b="1" dirty="0" smtClean="0">
                <a:solidFill>
                  <a:schemeClr val="tx1"/>
                </a:solidFill>
              </a:rPr>
              <a:t> Valle</a:t>
            </a:r>
            <a:endParaRPr lang="fr-BE" sz="6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91203" y="2344111"/>
            <a:ext cx="342217" cy="168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9" name="Légende encadrée avec une bordure 1 18"/>
          <p:cNvSpPr/>
          <p:nvPr/>
        </p:nvSpPr>
        <p:spPr>
          <a:xfrm>
            <a:off x="4669261" y="2025136"/>
            <a:ext cx="1492359" cy="283537"/>
          </a:xfrm>
          <a:prstGeom prst="accentBorderCallout1">
            <a:avLst>
              <a:gd name="adj1" fmla="val 111745"/>
              <a:gd name="adj2" fmla="val -4127"/>
              <a:gd name="adj3" fmla="val 140016"/>
              <a:gd name="adj4" fmla="val -4823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200" dirty="0" smtClean="0">
                <a:solidFill>
                  <a:schemeClr val="tx1"/>
                </a:solidFill>
              </a:rPr>
              <a:t>Fréquenter les cours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20" name="Image 19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508" y="5321658"/>
            <a:ext cx="923925" cy="511810"/>
          </a:xfrm>
          <a:prstGeom prst="rect">
            <a:avLst/>
          </a:prstGeom>
        </p:spPr>
      </p:pic>
      <p:pic>
        <p:nvPicPr>
          <p:cNvPr id="22" name="Image 21" descr="La Mutualité Neutre, aussi unique que vous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926" y="5692668"/>
            <a:ext cx="1092332" cy="94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 22" descr="MUTUALITE LIBERALE DE LIEGE | Club d'entreprises des Hauts-Sarts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797" y="5414368"/>
            <a:ext cx="1028700" cy="326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Espace réservé du contenu 10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258" y="5919147"/>
            <a:ext cx="514350" cy="514985"/>
          </a:xfrm>
          <a:prstGeom prst="rect">
            <a:avLst/>
          </a:prstGeom>
        </p:spPr>
      </p:pic>
      <p:pic>
        <p:nvPicPr>
          <p:cNvPr id="25" name="Image 24" descr="Concernant la CAAMI | CAAMI"/>
          <p:cNvPicPr/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61000"/>
                    </a14:imgEffect>
                    <a14:imgEffect>
                      <a14:colorTemperature colorTemp="7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590" y="5965250"/>
            <a:ext cx="904240" cy="395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 25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354" y="1788235"/>
            <a:ext cx="1348323" cy="319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31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fr-BE" sz="4000" b="1" dirty="0" smtClean="0">
                <a:solidFill>
                  <a:schemeClr val="accent6">
                    <a:lumMod val="50000"/>
                  </a:schemeClr>
                </a:solidFill>
              </a:rPr>
              <a:t>Sofia</a:t>
            </a:r>
            <a:endParaRPr lang="fr-BE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3707" y="1968923"/>
            <a:ext cx="2468133" cy="1296144"/>
          </a:xfr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fr-BE" sz="18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fr-BE" sz="1800" dirty="0" smtClean="0">
                <a:solidFill>
                  <a:schemeClr val="bg1"/>
                </a:solidFill>
              </a:rPr>
              <a:t>Sofia </a:t>
            </a:r>
            <a:r>
              <a:rPr lang="fr-BE" sz="1800" dirty="0">
                <a:solidFill>
                  <a:schemeClr val="bg1"/>
                </a:solidFill>
              </a:rPr>
              <a:t>est malade. </a:t>
            </a:r>
            <a:endParaRPr lang="fr-BE" sz="18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fr-BE" sz="1800" dirty="0" smtClean="0">
                <a:solidFill>
                  <a:schemeClr val="bg1"/>
                </a:solidFill>
              </a:rPr>
              <a:t>Elle </a:t>
            </a:r>
            <a:r>
              <a:rPr lang="fr-BE" sz="1800" dirty="0">
                <a:solidFill>
                  <a:schemeClr val="bg1"/>
                </a:solidFill>
              </a:rPr>
              <a:t>a de la fièvre.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15516" y="4221088"/>
            <a:ext cx="8712968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dirty="0"/>
              <a:t>Sofia va à la crèche tous les jours. </a:t>
            </a:r>
            <a:endParaRPr lang="fr-BE" sz="2800" dirty="0" smtClean="0"/>
          </a:p>
          <a:p>
            <a:pPr algn="ctr"/>
            <a:r>
              <a:rPr lang="fr-BE" sz="2800" dirty="0" smtClean="0"/>
              <a:t>Linda </a:t>
            </a:r>
            <a:r>
              <a:rPr lang="fr-BE" sz="2800" dirty="0"/>
              <a:t>et Christian, ses parents, travaillent tous les deux.</a:t>
            </a:r>
          </a:p>
          <a:p>
            <a:pPr algn="ctr"/>
            <a:endParaRPr lang="fr-BE" sz="2700" dirty="0" smtClean="0"/>
          </a:p>
          <a:p>
            <a:pPr algn="ctr"/>
            <a:r>
              <a:rPr lang="fr-BE" sz="2800" dirty="0" smtClean="0"/>
              <a:t>Le docteur leur donne 4 documents. Lesquels ?</a:t>
            </a:r>
          </a:p>
          <a:p>
            <a:pPr algn="ctr"/>
            <a:r>
              <a:rPr lang="fr-BE" sz="2800" dirty="0" smtClean="0"/>
              <a:t>Que doivent-ils faire avec les documents ?</a:t>
            </a:r>
            <a:endParaRPr lang="fr-BE" sz="2800" dirty="0"/>
          </a:p>
          <a:p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636" y="1816664"/>
            <a:ext cx="2260985" cy="1507323"/>
          </a:xfrm>
          <a:prstGeom prst="rect">
            <a:avLst/>
          </a:prstGeom>
        </p:spPr>
      </p:pic>
      <p:sp>
        <p:nvSpPr>
          <p:cNvPr id="7" name="Flèche droite rayée 6"/>
          <p:cNvSpPr/>
          <p:nvPr/>
        </p:nvSpPr>
        <p:spPr>
          <a:xfrm>
            <a:off x="5195943" y="2399588"/>
            <a:ext cx="1152128" cy="432048"/>
          </a:xfrm>
          <a:prstGeom prst="strip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11404">
            <a:off x="5655464" y="1765358"/>
            <a:ext cx="755257" cy="40713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11404">
            <a:off x="5610008" y="1970715"/>
            <a:ext cx="755257" cy="40713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4323" y1="77895" x2="34323" y2="77895"/>
                        <a14:foregroundMark x1="20938" y1="67372" x2="61146" y2="83304"/>
                        <a14:foregroundMark x1="42917" y1="14815" x2="78281" y2="31628"/>
                        <a14:foregroundMark x1="31354" y1="19048" x2="46615" y2="11464"/>
                        <a14:foregroundMark x1="54844" y1="12698" x2="81250" y2="33745"/>
                        <a14:foregroundMark x1="52604" y1="13580" x2="67135" y2="16520"/>
                        <a14:foregroundMark x1="68229" y1="16931" x2="79375" y2="29101"/>
                        <a14:foregroundMark x1="55208" y1="13169" x2="63750" y2="13580"/>
                        <a14:foregroundMark x1="54063" y1="11464" x2="45156" y2="12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464" y="2079316"/>
            <a:ext cx="341682" cy="30270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088" y="2227750"/>
            <a:ext cx="217623" cy="1928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688" b="83121" l="2782" r="52996">
                        <a14:foregroundMark x1="28317" y1="68896" x2="28317" y2="68896"/>
                        <a14:foregroundMark x1="25250" y1="68896" x2="25250" y2="68896"/>
                        <a14:foregroundMark x1="21612" y1="68896" x2="24394" y2="688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92" r="40938" b="22783"/>
          <a:stretch/>
        </p:blipFill>
        <p:spPr>
          <a:xfrm>
            <a:off x="3131840" y="1816663"/>
            <a:ext cx="1955448" cy="150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78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/>
        </p:nvGrpSpPr>
        <p:grpSpPr>
          <a:xfrm>
            <a:off x="4705067" y="2702932"/>
            <a:ext cx="1807363" cy="2460824"/>
            <a:chOff x="4705067" y="2702932"/>
            <a:chExt cx="1807363" cy="2460824"/>
          </a:xfrm>
        </p:grpSpPr>
        <p:pic>
          <p:nvPicPr>
            <p:cNvPr id="33" name="Image 32"/>
            <p:cNvPicPr>
              <a:picLocks noChangeAspect="1"/>
            </p:cNvPicPr>
            <p:nvPr/>
          </p:nvPicPr>
          <p:blipFill rotWithShape="1">
            <a:blip r:embed="rId2"/>
            <a:srcRect l="32591" t="26140" r="32440" b="28202"/>
            <a:stretch/>
          </p:blipFill>
          <p:spPr>
            <a:xfrm rot="5400000">
              <a:off x="4378337" y="3029662"/>
              <a:ext cx="2460824" cy="1807363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4874092" y="2972184"/>
              <a:ext cx="1439507" cy="470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BE" sz="600" b="1" dirty="0" smtClean="0">
                  <a:solidFill>
                    <a:schemeClr val="tx1"/>
                  </a:solidFill>
                </a:rPr>
                <a:t>Christian </a:t>
              </a:r>
              <a:r>
                <a:rPr lang="fr-BE" sz="600" b="1" dirty="0" err="1" smtClean="0">
                  <a:solidFill>
                    <a:schemeClr val="tx1"/>
                  </a:solidFill>
                </a:rPr>
                <a:t>Mwayuma</a:t>
              </a:r>
              <a:endParaRPr lang="fr-BE" sz="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39752" y="385921"/>
            <a:ext cx="6347048" cy="1008111"/>
          </a:xfrm>
        </p:spPr>
        <p:txBody>
          <a:bodyPr>
            <a:normAutofit/>
          </a:bodyPr>
          <a:lstStyle/>
          <a:p>
            <a:pPr algn="l"/>
            <a:r>
              <a:rPr lang="fr-BE" sz="4000" b="1" dirty="0" smtClean="0">
                <a:solidFill>
                  <a:schemeClr val="accent6">
                    <a:lumMod val="50000"/>
                  </a:schemeClr>
                </a:solidFill>
              </a:rPr>
              <a:t>Sofia</a:t>
            </a:r>
            <a:endParaRPr lang="fr-BE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4919"/>
            <a:ext cx="8229600" cy="4929411"/>
          </a:xfrm>
        </p:spPr>
        <p:txBody>
          <a:bodyPr/>
          <a:lstStyle/>
          <a:p>
            <a:pPr marL="0" indent="0" algn="just">
              <a:buNone/>
            </a:pPr>
            <a:endParaRPr lang="fr-BE" sz="2400" dirty="0"/>
          </a:p>
          <a:p>
            <a:pPr marL="0" indent="0" algn="just">
              <a:buNone/>
            </a:pPr>
            <a:endParaRPr lang="fr-BE" sz="2400" dirty="0" smtClean="0"/>
          </a:p>
          <a:p>
            <a:pPr marL="0" indent="0" algn="just">
              <a:buNone/>
            </a:pPr>
            <a:endParaRPr lang="fr-BE" sz="2400" dirty="0"/>
          </a:p>
          <a:p>
            <a:pPr marL="0" indent="0" algn="just">
              <a:buNone/>
            </a:pPr>
            <a:endParaRPr lang="fr-BE" sz="2400" dirty="0" smtClean="0"/>
          </a:p>
          <a:p>
            <a:pPr marL="0" indent="0" algn="just">
              <a:buNone/>
            </a:pPr>
            <a:endParaRPr lang="fr-BE" sz="2400" dirty="0"/>
          </a:p>
          <a:p>
            <a:pPr marL="0" indent="0" algn="just">
              <a:buNone/>
            </a:pPr>
            <a:endParaRPr lang="fr-BE" sz="2400" dirty="0" smtClean="0"/>
          </a:p>
          <a:p>
            <a:pPr marL="0" indent="0" algn="just">
              <a:buNone/>
            </a:pPr>
            <a:endParaRPr lang="fr-BE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500100"/>
            <a:ext cx="1800200" cy="110092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325" y="385921"/>
            <a:ext cx="1512168" cy="1008112"/>
          </a:xfrm>
          <a:prstGeom prst="rect">
            <a:avLst/>
          </a:prstGeom>
        </p:spPr>
      </p:pic>
      <p:sp>
        <p:nvSpPr>
          <p:cNvPr id="14" name="Flèche droite rayée 13"/>
          <p:cNvSpPr/>
          <p:nvPr/>
        </p:nvSpPr>
        <p:spPr>
          <a:xfrm>
            <a:off x="5472100" y="854914"/>
            <a:ext cx="792088" cy="241696"/>
          </a:xfrm>
          <a:prstGeom prst="strip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925" y="5500100"/>
            <a:ext cx="1584726" cy="1056483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88" b="83121" l="2782" r="52996">
                        <a14:foregroundMark x1="28317" y1="68896" x2="28317" y2="68896"/>
                        <a14:foregroundMark x1="25250" y1="68896" x2="25250" y2="68896"/>
                        <a14:foregroundMark x1="21612" y1="68896" x2="24394" y2="688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92" r="40938" b="22783"/>
          <a:stretch/>
        </p:blipFill>
        <p:spPr>
          <a:xfrm>
            <a:off x="4355976" y="505934"/>
            <a:ext cx="1152128" cy="88809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2"/>
          <a:srcRect l="32591" t="26140" r="32440" b="28202"/>
          <a:stretch/>
        </p:blipFill>
        <p:spPr>
          <a:xfrm rot="5400000">
            <a:off x="4378336" y="3029662"/>
            <a:ext cx="2460824" cy="1807363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527" y="5558235"/>
            <a:ext cx="1656184" cy="1034207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569" y="5548048"/>
            <a:ext cx="795347" cy="397674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2877347" y="2693141"/>
            <a:ext cx="1807363" cy="2460824"/>
            <a:chOff x="2877347" y="2693141"/>
            <a:chExt cx="1807363" cy="2460824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2"/>
            <a:srcRect l="32591" t="26140" r="32440" b="28202"/>
            <a:stretch/>
          </p:blipFill>
          <p:spPr>
            <a:xfrm rot="5400000">
              <a:off x="2550617" y="3019871"/>
              <a:ext cx="2460824" cy="1807363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3059832" y="2973475"/>
              <a:ext cx="846918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BE" sz="600" b="1" dirty="0" smtClean="0">
                  <a:solidFill>
                    <a:schemeClr val="tx1"/>
                  </a:solidFill>
                </a:rPr>
                <a:t>Sofia </a:t>
              </a:r>
              <a:r>
                <a:rPr lang="fr-BE" sz="600" b="1" dirty="0" err="1" smtClean="0">
                  <a:solidFill>
                    <a:schemeClr val="tx1"/>
                  </a:solidFill>
                </a:rPr>
                <a:t>Mwayuma</a:t>
              </a:r>
              <a:endParaRPr lang="fr-BE" sz="6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072011" y="3146629"/>
              <a:ext cx="342217" cy="1172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19" name="Légende encadrée avec une bordure 1 18"/>
          <p:cNvSpPr/>
          <p:nvPr/>
        </p:nvSpPr>
        <p:spPr>
          <a:xfrm>
            <a:off x="3336566" y="2281367"/>
            <a:ext cx="1492359" cy="283537"/>
          </a:xfrm>
          <a:prstGeom prst="accentBorderCallout1">
            <a:avLst>
              <a:gd name="adj1" fmla="val 111745"/>
              <a:gd name="adj2" fmla="val -4127"/>
              <a:gd name="adj3" fmla="val 322439"/>
              <a:gd name="adj4" fmla="val -1233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200" dirty="0" smtClean="0">
                <a:solidFill>
                  <a:schemeClr val="tx1"/>
                </a:solidFill>
              </a:rPr>
              <a:t>Fréquenter la crèche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874091" y="2972184"/>
            <a:ext cx="1439507" cy="470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600" b="1" dirty="0" smtClean="0">
                <a:solidFill>
                  <a:schemeClr val="tx1"/>
                </a:solidFill>
              </a:rPr>
              <a:t>Christian </a:t>
            </a:r>
            <a:r>
              <a:rPr lang="fr-BE" sz="600" b="1" dirty="0" err="1" smtClean="0">
                <a:solidFill>
                  <a:schemeClr val="tx1"/>
                </a:solidFill>
              </a:rPr>
              <a:t>Mwayuma</a:t>
            </a:r>
            <a:endParaRPr lang="fr-BE" sz="600" b="1" dirty="0">
              <a:solidFill>
                <a:schemeClr val="tx1"/>
              </a:solidFill>
            </a:endParaRPr>
          </a:p>
        </p:txBody>
      </p:sp>
      <p:sp>
        <p:nvSpPr>
          <p:cNvPr id="20" name="Légende encadrée avec une bordure 1 19"/>
          <p:cNvSpPr/>
          <p:nvPr/>
        </p:nvSpPr>
        <p:spPr>
          <a:xfrm>
            <a:off x="5534766" y="2281367"/>
            <a:ext cx="857118" cy="283537"/>
          </a:xfrm>
          <a:prstGeom prst="accentBorderCallout1">
            <a:avLst>
              <a:gd name="adj1" fmla="val 111745"/>
              <a:gd name="adj2" fmla="val -4127"/>
              <a:gd name="adj3" fmla="val 328954"/>
              <a:gd name="adj4" fmla="val -5005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200" dirty="0" smtClean="0">
                <a:solidFill>
                  <a:schemeClr val="tx1"/>
                </a:solidFill>
              </a:rPr>
              <a:t>Travailler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1" name="Légende encadrée avec une bordure 1 20"/>
          <p:cNvSpPr/>
          <p:nvPr/>
        </p:nvSpPr>
        <p:spPr>
          <a:xfrm>
            <a:off x="4923859" y="1796819"/>
            <a:ext cx="1450359" cy="288031"/>
          </a:xfrm>
          <a:prstGeom prst="accentBorderCallout1">
            <a:avLst>
              <a:gd name="adj1" fmla="val 111745"/>
              <a:gd name="adj2" fmla="val -4127"/>
              <a:gd name="adj3" fmla="val 409121"/>
              <a:gd name="adj4" fmla="val 1022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200" dirty="0" smtClean="0">
                <a:solidFill>
                  <a:schemeClr val="tx1"/>
                </a:solidFill>
              </a:rPr>
              <a:t>Christian </a:t>
            </a:r>
            <a:r>
              <a:rPr lang="fr-BE" sz="1200" dirty="0" err="1" smtClean="0">
                <a:solidFill>
                  <a:schemeClr val="tx1"/>
                </a:solidFill>
              </a:rPr>
              <a:t>Mwayuma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0"/>
          <a:stretch/>
        </p:blipFill>
        <p:spPr>
          <a:xfrm rot="5400000">
            <a:off x="23331" y="2436829"/>
            <a:ext cx="3264688" cy="1911563"/>
          </a:xfrm>
          <a:prstGeom prst="rect">
            <a:avLst/>
          </a:prstGeom>
        </p:spPr>
      </p:pic>
      <p:pic>
        <p:nvPicPr>
          <p:cNvPr id="24" name="Espace réservé du contenu 10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923" y="5536849"/>
            <a:ext cx="422147" cy="461770"/>
          </a:xfrm>
          <a:prstGeom prst="rect">
            <a:avLst/>
          </a:prstGeom>
        </p:spPr>
      </p:pic>
      <p:pic>
        <p:nvPicPr>
          <p:cNvPr id="25" name="Image 24" descr="Concernant la CAAMI | CAAMI"/>
          <p:cNvPicPr/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61000"/>
                    </a14:imgEffect>
                    <a14:imgEffect>
                      <a14:colorTemperature colorTemp="7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440" y="6149978"/>
            <a:ext cx="815663" cy="327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 26" descr="MUTUALITE LIBERALE DE LIEGE | Club d'entreprises des Hauts-Sarts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603" y="6159215"/>
            <a:ext cx="830186" cy="230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Image 27" descr="La Mutualité Neutre, aussi unique que vous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279" y="5868017"/>
            <a:ext cx="899042" cy="800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Image 28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560" y="1870203"/>
            <a:ext cx="1348323" cy="3194885"/>
          </a:xfrm>
          <a:prstGeom prst="rect">
            <a:avLst/>
          </a:prstGeom>
        </p:spPr>
      </p:pic>
      <p:sp>
        <p:nvSpPr>
          <p:cNvPr id="5" name="Légende encadrée avec une bordure 1 4"/>
          <p:cNvSpPr/>
          <p:nvPr/>
        </p:nvSpPr>
        <p:spPr>
          <a:xfrm>
            <a:off x="2853771" y="1796819"/>
            <a:ext cx="1369777" cy="288031"/>
          </a:xfrm>
          <a:prstGeom prst="accentBorderCallout1">
            <a:avLst>
              <a:gd name="adj1" fmla="val 111745"/>
              <a:gd name="adj2" fmla="val -4127"/>
              <a:gd name="adj3" fmla="val 428362"/>
              <a:gd name="adj4" fmla="val 1659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200" dirty="0" smtClean="0">
                <a:solidFill>
                  <a:schemeClr val="tx1"/>
                </a:solidFill>
              </a:rPr>
              <a:t>Sofia </a:t>
            </a:r>
            <a:r>
              <a:rPr lang="fr-BE" sz="1200" dirty="0" err="1" smtClean="0">
                <a:solidFill>
                  <a:schemeClr val="tx1"/>
                </a:solidFill>
              </a:rPr>
              <a:t>Mwayuma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06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3727</TotalTime>
  <Words>197</Words>
  <Application>Microsoft Office PowerPoint</Application>
  <PresentationFormat>Affichage à l'écran (4:3)</PresentationFormat>
  <Paragraphs>60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Arial</vt:lpstr>
      <vt:lpstr>Calibri</vt:lpstr>
      <vt:lpstr>Thème Office</vt:lpstr>
      <vt:lpstr>Présentation PowerPoint</vt:lpstr>
      <vt:lpstr>Anna</vt:lpstr>
      <vt:lpstr>Anna</vt:lpstr>
      <vt:lpstr>Louis</vt:lpstr>
      <vt:lpstr>Louis</vt:lpstr>
      <vt:lpstr>Sofia</vt:lpstr>
      <vt:lpstr>Sofia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Vue de la Belgique</dc:title>
  <dc:creator>User</dc:creator>
  <cp:lastModifiedBy>Discri2019</cp:lastModifiedBy>
  <cp:revision>188</cp:revision>
  <dcterms:created xsi:type="dcterms:W3CDTF">2012-09-03T08:26:04Z</dcterms:created>
  <dcterms:modified xsi:type="dcterms:W3CDTF">2020-10-26T20:25:07Z</dcterms:modified>
</cp:coreProperties>
</file>